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0" r:id="rId2"/>
    <p:sldId id="258" r:id="rId3"/>
    <p:sldId id="259" r:id="rId4"/>
    <p:sldId id="281" r:id="rId5"/>
    <p:sldId id="261" r:id="rId6"/>
    <p:sldId id="262" r:id="rId7"/>
    <p:sldId id="282" r:id="rId8"/>
    <p:sldId id="264" r:id="rId9"/>
    <p:sldId id="265" r:id="rId10"/>
    <p:sldId id="266" r:id="rId11"/>
    <p:sldId id="285" r:id="rId12"/>
    <p:sldId id="286" r:id="rId13"/>
    <p:sldId id="28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643"/>
    <a:srgbClr val="0A81FF"/>
    <a:srgbClr val="010D23"/>
    <a:srgbClr val="01215A"/>
    <a:srgbClr val="ED1B24"/>
    <a:srgbClr val="EAE4C8"/>
    <a:srgbClr val="EF50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0" autoAdjust="0"/>
    <p:restoredTop sz="60723" autoAdjust="0"/>
  </p:normalViewPr>
  <p:slideViewPr>
    <p:cSldViewPr snapToGrid="0" showGuides="1">
      <p:cViewPr varScale="1">
        <p:scale>
          <a:sx n="34" d="100"/>
          <a:sy n="34" d="100"/>
        </p:scale>
        <p:origin x="1560" y="1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976AB-D61D-4388-8C5E-6B65953DEF54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A15FF-C4A6-46D1-AAEC-31FC1587A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388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Text: </a:t>
            </a:r>
            <a:r>
              <a:rPr lang="en-US" i="1" dirty="0"/>
              <a:t>"Without continual growth and progress, such words as improvement, achievement, and success have no meaning." - Benjamin Franklin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15FF-C4A6-46D1-AAEC-31FC1587AB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1232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Text: </a:t>
            </a:r>
            <a:r>
              <a:rPr lang="en-US" i="1" dirty="0"/>
              <a:t>“Who in this room has never used </a:t>
            </a:r>
            <a:r>
              <a:rPr lang="en-US" i="1" dirty="0" err="1"/>
              <a:t>dropbox</a:t>
            </a:r>
            <a:r>
              <a:rPr lang="en-US" i="1" dirty="0"/>
              <a:t>?”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*Click 1 for text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“What is that?”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15FF-C4A6-46D1-AAEC-31FC1587ABF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487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Pic: </a:t>
            </a:r>
            <a:r>
              <a:rPr lang="en-US" i="1" dirty="0"/>
              <a:t>“Get up to 16g for inviting your friends”</a:t>
            </a:r>
          </a:p>
          <a:p>
            <a:endParaRPr lang="en-US" i="1" dirty="0"/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*Click 1 for screengrab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“Even easier to invite friends”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*Click 2 for screengrab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“Email update on progress”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*Click 3 for screengrab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“Gamified steps to become a Dropbox Guru”</a:t>
            </a:r>
          </a:p>
          <a:p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15FF-C4A6-46D1-AAEC-31FC1587ABF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9983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Text: </a:t>
            </a:r>
            <a:r>
              <a:rPr lang="en-US" i="1" dirty="0"/>
              <a:t>“This got them to 500 million users!”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15FF-C4A6-46D1-AAEC-31FC1587ABF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967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Text: </a:t>
            </a:r>
            <a:r>
              <a:rPr lang="en-US" i="1" dirty="0"/>
              <a:t>“What could we do that would unlock this level of </a:t>
            </a:r>
            <a:r>
              <a:rPr lang="en-US" b="1" i="1" dirty="0"/>
              <a:t>product </a:t>
            </a:r>
            <a:r>
              <a:rPr lang="en-US" i="1" dirty="0"/>
              <a:t>virality?”</a:t>
            </a:r>
            <a:endParaRPr lang="en-US" sz="1200" b="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*Click 1 for text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b="1" i="1" dirty="0"/>
              <a:t>What would we have to change to be better at this?”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15FF-C4A6-46D1-AAEC-31FC1587ABF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7871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Text: </a:t>
            </a:r>
            <a:r>
              <a:rPr lang="en-US" i="1" dirty="0"/>
              <a:t>"You will either step forward into growth or you will step back into safety.” Abraham Maslow, Psychologist, Creator of Maslow's Hierarchy of Needs</a:t>
            </a:r>
          </a:p>
          <a:p>
            <a:endParaRPr lang="en-US" i="1" dirty="0"/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*Click 1 for text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b="1" i="1" dirty="0"/>
              <a:t>So...what's it going to be?”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15FF-C4A6-46D1-AAEC-31FC1587ABF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011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Text: </a:t>
            </a:r>
            <a:r>
              <a:rPr lang="en-US" i="1" dirty="0"/>
              <a:t>“Meet Drew Houston... He's a billionaire”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15FF-C4A6-46D1-AAEC-31FC1587ABF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350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Text: </a:t>
            </a:r>
            <a:r>
              <a:rPr lang="en-US" i="1" dirty="0"/>
              <a:t>“His company has $1bn revenue and a $10bn valuation”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15FF-C4A6-46D1-AAEC-31FC1587ABF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566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Pic: </a:t>
            </a:r>
            <a:r>
              <a:rPr lang="en-US" i="1" dirty="0"/>
              <a:t>“Dropbox logo”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15FF-C4A6-46D1-AAEC-31FC1587ABF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932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Text: </a:t>
            </a:r>
            <a:r>
              <a:rPr lang="en-US" i="1" dirty="0"/>
              <a:t>“I can fix this!”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15FF-C4A6-46D1-AAEC-31FC1587ABF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514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Text: </a:t>
            </a:r>
            <a:r>
              <a:rPr lang="en-US" i="1" dirty="0"/>
              <a:t>“Drew knew he was solving a real problem...”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*Click 1 for text “</a:t>
            </a:r>
            <a:r>
              <a:rPr lang="en-US" b="1" i="1" dirty="0"/>
              <a:t>but how was he going to let you know?”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15FF-C4A6-46D1-AAEC-31FC1587ABF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7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Coolvetica Rg" panose="020B0603030602020004" pitchFamily="34" charset="0"/>
              </a:rPr>
              <a:t>Text: </a:t>
            </a:r>
            <a:r>
              <a:rPr lang="en-US" i="1" dirty="0">
                <a:latin typeface="Coolvetica Rg" panose="020B0603030602020004" pitchFamily="34" charset="0"/>
              </a:rPr>
              <a:t>“Growth Hacking”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15FF-C4A6-46D1-AAEC-31FC1587ABF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625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Pic: </a:t>
            </a:r>
            <a:r>
              <a:rPr lang="en-US" i="1" dirty="0"/>
              <a:t>“Sean Ellis beside his book, Hacking Growth”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15FF-C4A6-46D1-AAEC-31FC1587ABF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0820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Text: </a:t>
            </a:r>
            <a:r>
              <a:rPr lang="en-US" i="1" dirty="0"/>
              <a:t>“The cornerstones of growth hacking”</a:t>
            </a:r>
          </a:p>
          <a:p>
            <a:endParaRPr lang="en-US" i="1" dirty="0"/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*Click 1 for icon &amp; text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“Product Market Fit”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*Click 2 for icon &amp; text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“Intentional Customer Strategy”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*Click 3 for icon &amp; text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“Inherent Virality”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*Click 4 for icon &amp; text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“Improvement Driven Retention”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15FF-C4A6-46D1-AAEC-31FC1587ABF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157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BD764-0852-43D4-BC02-1918CE67F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B71C4F-9980-48A6-B120-EF906B30E8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DC57-1BFB-4702-B8C3-E98A82CB3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5878-0836-4316-AFEE-28E677ACAA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4E0B8-624E-48FA-A8E1-9709365C3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4943F-75ED-4C98-A0A9-8B5C4BFB4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E31C-7C27-4535-9BD7-74EBB0C4D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00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F9833-FFD9-40AA-A444-31D90546A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46D2EE-4241-4CA2-9B62-34C0A7A8BC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E777C-7DA0-4163-A71B-3C326E204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5878-0836-4316-AFEE-28E677ACAA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E15E9-0E8C-49B8-8B66-912D73726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E7DD9-20A1-4985-87FD-9CC7701A6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E31C-7C27-4535-9BD7-74EBB0C4D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66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8915E4-6E0E-42D8-9AB1-B1708342A7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74C56F-D631-489F-B0D6-FA1D8CD959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9BCE9-78BA-497D-AE39-4A4432938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5878-0836-4316-AFEE-28E677ACAA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D828D-D95D-4532-8C4E-1002EE97D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F2E27-1D15-4017-A7E6-CF39AF6CF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E31C-7C27-4535-9BD7-74EBB0C4D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593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77577-8E3E-4B39-BD74-032DC0E29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CEF7E-D7BF-4E22-9577-09C1D0883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36D611-3C7D-489B-BE05-16649C628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5878-0836-4316-AFEE-28E677ACAA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5D3A5-C891-4BA2-A71C-4DA48E62F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06B1BE-3BE4-43E1-B8C8-3DAF1EE97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E31C-7C27-4535-9BD7-74EBB0C4D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634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7E87E-0DEC-44B9-A542-067E5B902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16B468-0A57-4524-8DEE-CE76C2C20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B78D23-9A8E-41A7-BEB7-E8C6C5B02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5878-0836-4316-AFEE-28E677ACAA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B08D9-78C0-42D5-BBC4-ABF4D4C54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49F116-68D2-4922-B07D-7EF82E0BC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E31C-7C27-4535-9BD7-74EBB0C4D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30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EE69F-E519-4D6A-87F3-1ED1F4567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26D12-3B06-4B86-9D15-C0EBCC982A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7EEB7-BB28-464D-9ADE-E888C2326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E115CC-4801-42FD-83C2-A5809B1B0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5878-0836-4316-AFEE-28E677ACAA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98F511-A478-4F33-AEFB-C531F3640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64031F-64BC-450E-949A-5EC0718F5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E31C-7C27-4535-9BD7-74EBB0C4D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396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63080-2E62-4F6B-910B-365A06AB1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EE125-0DD6-4777-A3EA-7ACB012AA7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E57908-6D49-4814-95F0-D5C29CD669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D01683-06BE-4372-A492-2016315FDB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24783C-0897-4C0D-A747-DA7DD72F36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E31740-2250-404B-AE00-D0E1D20BF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5878-0836-4316-AFEE-28E677ACAA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7CB4E3-AD2F-4297-85F4-2D86DD0F7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9A529B-FA38-4E04-93DF-843D6FB33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E31C-7C27-4535-9BD7-74EBB0C4D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359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5B326-AB77-41A2-89D4-864648DE1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CBAD85-9F02-4CA8-B47D-D2D880873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5878-0836-4316-AFEE-28E677ACAA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C0C5CA-8CE3-4B0B-9907-1FE68C4B3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1E1267-4309-4BF1-B6AD-7402E46EC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E31C-7C27-4535-9BD7-74EBB0C4D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12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64964A-A9B4-4EEF-88CD-79245B576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5878-0836-4316-AFEE-28E677ACAA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E292C9-2B14-48A5-B1C0-C3A518D67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00468D-40CE-4429-9E93-4ADB6F602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E31C-7C27-4535-9BD7-74EBB0C4D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372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E35CC-FE90-4710-A8C5-4DC2C9E8F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90833-0383-4490-9186-9AF5E06ED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89C069-A5D8-46E0-9DB3-781E3F66F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B2DB96-C270-43FD-9F41-BE7ECE4BA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5878-0836-4316-AFEE-28E677ACAA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1A5600-AD55-49DD-99E6-E2FA0B469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744C31-22EE-4A0F-9F27-D1635EE49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E31C-7C27-4535-9BD7-74EBB0C4D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945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14799-5B04-44F9-B528-AE8E0539C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98BBA4-CF9D-4F47-B47B-7718C8CFCE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DB4719-9264-409E-93A1-14FCBF3002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1C75AB-C07C-45B8-B26C-8A3DDB5D0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5878-0836-4316-AFEE-28E677ACAA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99E8A-F926-4FB7-8F8B-41271B1F5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A7562B-F397-4A03-BEEC-2E248D10D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E31C-7C27-4535-9BD7-74EBB0C4D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59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FD5AF7-9386-4093-8139-DC407483A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5E27C4-2114-4CD5-B0A4-43900BBC2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1A9FF8-AC28-45C9-8CE9-9C80CCC606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55878-0836-4316-AFEE-28E677ACAA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B3826B-F92E-4B79-AF02-B78F684CBB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E5DA3-F1C5-40DD-B7C5-FDFBA14E67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0E31C-7C27-4535-9BD7-74EBB0C4D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315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openxmlformats.org/officeDocument/2006/relationships/image" Target="../media/image40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41.png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4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528D85-E556-4FB4-93BD-84174C0714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65" t="14370" r="33464" b="39978"/>
          <a:stretch/>
        </p:blipFill>
        <p:spPr>
          <a:xfrm>
            <a:off x="466608" y="270510"/>
            <a:ext cx="11281410" cy="631507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EA75866-00DD-41CB-AB7F-4915C7F21F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0750"/>
          <a:stretch/>
        </p:blipFill>
        <p:spPr>
          <a:xfrm>
            <a:off x="777991" y="0"/>
            <a:ext cx="10652009" cy="6553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8A85EA8-4AFC-4EC8-88B3-DC2A20B7D938}"/>
              </a:ext>
            </a:extLst>
          </p:cNvPr>
          <p:cNvCxnSpPr>
            <a:cxnSpLocks/>
          </p:cNvCxnSpPr>
          <p:nvPr/>
        </p:nvCxnSpPr>
        <p:spPr>
          <a:xfrm>
            <a:off x="1223010" y="4707310"/>
            <a:ext cx="7509510" cy="0"/>
          </a:xfrm>
          <a:prstGeom prst="line">
            <a:avLst/>
          </a:prstGeom>
          <a:ln w="88900" cap="sq">
            <a:solidFill>
              <a:srgbClr val="0A81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551F9A10-266C-4A2F-A1BF-F7B9365E95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33" y="4707310"/>
            <a:ext cx="6194405" cy="11218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1B20D0-5A75-495B-B6C4-AE0E6FEF0D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09" y="2106950"/>
            <a:ext cx="8666236" cy="281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85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4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291A5A9-D0BA-473A-94AE-50E549220E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3208209"/>
            <a:ext cx="7949184" cy="18747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9F2AEEA-B3E6-4DD0-8993-7AC19231E3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817" y="1814978"/>
            <a:ext cx="8439913" cy="28133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FF0C9B-76A0-4172-86AC-8961942360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2" y="1286938"/>
            <a:ext cx="9034272" cy="160414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2CAEF28-A0DD-45CD-81E7-FFB284119413}"/>
              </a:ext>
            </a:extLst>
          </p:cNvPr>
          <p:cNvCxnSpPr>
            <a:cxnSpLocks/>
          </p:cNvCxnSpPr>
          <p:nvPr/>
        </p:nvCxnSpPr>
        <p:spPr>
          <a:xfrm>
            <a:off x="-109158" y="5007894"/>
            <a:ext cx="8506398" cy="0"/>
          </a:xfrm>
          <a:prstGeom prst="line">
            <a:avLst/>
          </a:prstGeom>
          <a:ln w="88900" cap="sq">
            <a:solidFill>
              <a:srgbClr val="EE2643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45E460A-C957-48E1-8689-76429AC68DC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4" r="48629"/>
          <a:stretch/>
        </p:blipFill>
        <p:spPr>
          <a:xfrm>
            <a:off x="8275320" y="530278"/>
            <a:ext cx="2910840" cy="581760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05E2B2-D16B-48D6-9CCD-FD125BCCE8AA}"/>
              </a:ext>
            </a:extLst>
          </p:cNvPr>
          <p:cNvCxnSpPr>
            <a:cxnSpLocks/>
          </p:cNvCxnSpPr>
          <p:nvPr/>
        </p:nvCxnSpPr>
        <p:spPr>
          <a:xfrm>
            <a:off x="10591800" y="3682014"/>
            <a:ext cx="1828800" cy="0"/>
          </a:xfrm>
          <a:prstGeom prst="line">
            <a:avLst/>
          </a:prstGeom>
          <a:ln w="88900" cap="sq">
            <a:solidFill>
              <a:srgbClr val="0A81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2DEEE250-1638-46C8-9622-CA7EBA1203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2" y="5156322"/>
            <a:ext cx="4909157" cy="160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4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06B62E4-338F-4A5D-86B5-71F3E2DA3CF6}"/>
              </a:ext>
            </a:extLst>
          </p:cNvPr>
          <p:cNvCxnSpPr>
            <a:cxnSpLocks/>
          </p:cNvCxnSpPr>
          <p:nvPr/>
        </p:nvCxnSpPr>
        <p:spPr>
          <a:xfrm>
            <a:off x="-304800" y="3682014"/>
            <a:ext cx="1691639" cy="0"/>
          </a:xfrm>
          <a:prstGeom prst="line">
            <a:avLst/>
          </a:prstGeom>
          <a:ln w="88900" cap="sq">
            <a:solidFill>
              <a:srgbClr val="0A81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 descr="https://www.referralsaasquatch.com/wp-content/uploads/2017/02/dropbox-refer-a-friend-oct-2016-web.png">
            <a:extLst>
              <a:ext uri="{FF2B5EF4-FFF2-40B4-BE49-F238E27FC236}">
                <a16:creationId xmlns:a16="http://schemas.microsoft.com/office/drawing/2014/main" id="{E7EBAFE7-397D-4E60-8015-44E983163D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6" r="16176" b="20737"/>
          <a:stretch/>
        </p:blipFill>
        <p:spPr bwMode="auto">
          <a:xfrm>
            <a:off x="1386839" y="603827"/>
            <a:ext cx="7253483" cy="408008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209041-BC2E-48AB-8AD8-5A76CB6AB9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" r="4441" b="3107"/>
          <a:stretch/>
        </p:blipFill>
        <p:spPr>
          <a:xfrm>
            <a:off x="2080700" y="1113125"/>
            <a:ext cx="7253479" cy="408008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B43AE23E-83F6-4295-B808-CD4C2BA64CA0}"/>
              </a:ext>
            </a:extLst>
          </p:cNvPr>
          <p:cNvGrpSpPr/>
          <p:nvPr/>
        </p:nvGrpSpPr>
        <p:grpSpPr>
          <a:xfrm>
            <a:off x="2774559" y="1763966"/>
            <a:ext cx="7253483" cy="4080084"/>
            <a:chOff x="2149719" y="1992566"/>
            <a:chExt cx="6404857" cy="3602732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A1B4D9E-6649-4303-AB85-DE14CEF1158D}"/>
                </a:ext>
              </a:extLst>
            </p:cNvPr>
            <p:cNvSpPr/>
            <p:nvPr/>
          </p:nvSpPr>
          <p:spPr>
            <a:xfrm>
              <a:off x="2149719" y="1992566"/>
              <a:ext cx="6404857" cy="36027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BB141144-76AB-4920-95E4-DCF5ECE47A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20" t="9904" r="11040" b="14069"/>
            <a:stretch/>
          </p:blipFill>
          <p:spPr>
            <a:xfrm>
              <a:off x="2943564" y="2029082"/>
              <a:ext cx="4787299" cy="3566216"/>
            </a:xfrm>
            <a:prstGeom prst="rect">
              <a:avLst/>
            </a:prstGeom>
          </p:spPr>
        </p:pic>
      </p:grpSp>
      <p:pic>
        <p:nvPicPr>
          <p:cNvPr id="1024" name="Picture 1023">
            <a:extLst>
              <a:ext uri="{FF2B5EF4-FFF2-40B4-BE49-F238E27FC236}">
                <a16:creationId xmlns:a16="http://schemas.microsoft.com/office/drawing/2014/main" id="{AB052919-679D-409D-B07A-158AAC822D3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14889" r="10875" b="-1"/>
          <a:stretch/>
        </p:blipFill>
        <p:spPr>
          <a:xfrm>
            <a:off x="3688833" y="2412156"/>
            <a:ext cx="7254666" cy="408008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88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4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C18CB2B-8CF9-41CB-8250-CBBE8EFDF3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9" t="21771" r="15111" b="36045"/>
          <a:stretch/>
        </p:blipFill>
        <p:spPr>
          <a:xfrm>
            <a:off x="7229559" y="4042678"/>
            <a:ext cx="4668011" cy="14554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80393E-77C9-4B4C-B8DE-C4318A2963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9" t="21123" r="13678" b="36689"/>
          <a:stretch/>
        </p:blipFill>
        <p:spPr>
          <a:xfrm>
            <a:off x="7200725" y="2617139"/>
            <a:ext cx="4803425" cy="1556276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06B62E4-338F-4A5D-86B5-71F3E2DA3CF6}"/>
              </a:ext>
            </a:extLst>
          </p:cNvPr>
          <p:cNvCxnSpPr>
            <a:cxnSpLocks/>
          </p:cNvCxnSpPr>
          <p:nvPr/>
        </p:nvCxnSpPr>
        <p:spPr>
          <a:xfrm>
            <a:off x="-304800" y="3682014"/>
            <a:ext cx="1219200" cy="0"/>
          </a:xfrm>
          <a:prstGeom prst="line">
            <a:avLst/>
          </a:prstGeom>
          <a:ln w="88900" cap="sq">
            <a:solidFill>
              <a:srgbClr val="0A81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 descr="https://www.referralsaasquatch.com/wp-content/uploads/2017/02/dropbox-refer-a-friend-oct-2016-web.png">
            <a:extLst>
              <a:ext uri="{FF2B5EF4-FFF2-40B4-BE49-F238E27FC236}">
                <a16:creationId xmlns:a16="http://schemas.microsoft.com/office/drawing/2014/main" id="{E7EBAFE7-397D-4E60-8015-44E983163D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6" r="16176" b="20737"/>
          <a:stretch/>
        </p:blipFill>
        <p:spPr bwMode="auto">
          <a:xfrm>
            <a:off x="762000" y="1213551"/>
            <a:ext cx="4896356" cy="27542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209041-BC2E-48AB-8AD8-5A76CB6AB95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" r="4441" b="3107"/>
          <a:stretch/>
        </p:blipFill>
        <p:spPr>
          <a:xfrm>
            <a:off x="1143535" y="1563893"/>
            <a:ext cx="4896353" cy="27542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B43AE23E-83F6-4295-B808-CD4C2BA64CA0}"/>
              </a:ext>
            </a:extLst>
          </p:cNvPr>
          <p:cNvGrpSpPr/>
          <p:nvPr/>
        </p:nvGrpSpPr>
        <p:grpSpPr>
          <a:xfrm>
            <a:off x="1589659" y="2153774"/>
            <a:ext cx="4896356" cy="2754200"/>
            <a:chOff x="2149719" y="1992566"/>
            <a:chExt cx="6404857" cy="3602732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A1B4D9E-6649-4303-AB85-DE14CEF1158D}"/>
                </a:ext>
              </a:extLst>
            </p:cNvPr>
            <p:cNvSpPr/>
            <p:nvPr/>
          </p:nvSpPr>
          <p:spPr>
            <a:xfrm>
              <a:off x="2149719" y="1992566"/>
              <a:ext cx="6404857" cy="36027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BB141144-76AB-4920-95E4-DCF5ECE47A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20" t="9904" r="11040" b="14069"/>
            <a:stretch/>
          </p:blipFill>
          <p:spPr>
            <a:xfrm>
              <a:off x="2943564" y="2029082"/>
              <a:ext cx="4787299" cy="3566216"/>
            </a:xfrm>
            <a:prstGeom prst="rect">
              <a:avLst/>
            </a:prstGeom>
          </p:spPr>
        </p:pic>
      </p:grpSp>
      <p:pic>
        <p:nvPicPr>
          <p:cNvPr id="1024" name="Picture 1023">
            <a:extLst>
              <a:ext uri="{FF2B5EF4-FFF2-40B4-BE49-F238E27FC236}">
                <a16:creationId xmlns:a16="http://schemas.microsoft.com/office/drawing/2014/main" id="{AB052919-679D-409D-B07A-158AAC822D3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14889" r="10875" b="-1"/>
          <a:stretch/>
        </p:blipFill>
        <p:spPr>
          <a:xfrm>
            <a:off x="2034984" y="2603844"/>
            <a:ext cx="4897155" cy="27542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7837B02-D68D-4F25-8FAB-B65557F36A48}"/>
              </a:ext>
            </a:extLst>
          </p:cNvPr>
          <p:cNvCxnSpPr>
            <a:cxnSpLocks/>
          </p:cNvCxnSpPr>
          <p:nvPr/>
        </p:nvCxnSpPr>
        <p:spPr>
          <a:xfrm>
            <a:off x="2065259" y="5653920"/>
            <a:ext cx="10294381" cy="0"/>
          </a:xfrm>
          <a:prstGeom prst="line">
            <a:avLst/>
          </a:prstGeom>
          <a:ln w="88900" cap="sq">
            <a:solidFill>
              <a:srgbClr val="01215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1A17D20-4D5C-4C1F-A414-E4837261B0F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354"/>
          <a:stretch/>
        </p:blipFill>
        <p:spPr>
          <a:xfrm>
            <a:off x="6951785" y="1740687"/>
            <a:ext cx="5260661" cy="127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6182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4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67639ED-61EE-4422-BDE9-8AB8B4229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334" y="2943248"/>
            <a:ext cx="12192000" cy="24337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7A506C-98CC-4A50-AE19-B99F43E8A7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615" y="2072137"/>
            <a:ext cx="12086492" cy="219437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8206191-A3DE-4560-99F1-32E009F73D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41" y="1586074"/>
            <a:ext cx="13315042" cy="143848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BDE3CB1-05F5-42F9-B811-FFBD04228D98}"/>
              </a:ext>
            </a:extLst>
          </p:cNvPr>
          <p:cNvCxnSpPr>
            <a:cxnSpLocks/>
          </p:cNvCxnSpPr>
          <p:nvPr/>
        </p:nvCxnSpPr>
        <p:spPr>
          <a:xfrm>
            <a:off x="6309426" y="4634924"/>
            <a:ext cx="6309294" cy="0"/>
          </a:xfrm>
          <a:prstGeom prst="line">
            <a:avLst/>
          </a:prstGeom>
          <a:ln w="88900" cap="sq">
            <a:solidFill>
              <a:srgbClr val="0A81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929137D6-384F-4A70-B50A-9447A45E1D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666" y="4665785"/>
            <a:ext cx="6180664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60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4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E597BF-7E85-4879-A80D-149958C095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1" y="609156"/>
            <a:ext cx="8243260" cy="349781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8C8DEB-B7D2-4612-B548-CA1B707B47DC}"/>
              </a:ext>
            </a:extLst>
          </p:cNvPr>
          <p:cNvCxnSpPr>
            <a:cxnSpLocks/>
          </p:cNvCxnSpPr>
          <p:nvPr/>
        </p:nvCxnSpPr>
        <p:spPr>
          <a:xfrm>
            <a:off x="659130" y="3843546"/>
            <a:ext cx="7509510" cy="0"/>
          </a:xfrm>
          <a:prstGeom prst="line">
            <a:avLst/>
          </a:prstGeom>
          <a:ln w="88900" cap="sq">
            <a:solidFill>
              <a:srgbClr val="EE2643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75B395B-07A6-4A5B-820F-439D88D97D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50" t="5778"/>
          <a:stretch/>
        </p:blipFill>
        <p:spPr>
          <a:xfrm>
            <a:off x="4785360" y="396240"/>
            <a:ext cx="7406640" cy="6461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00A3902-0EBA-410A-BC35-8F23E5FA2826}"/>
              </a:ext>
            </a:extLst>
          </p:cNvPr>
          <p:cNvSpPr txBox="1"/>
          <p:nvPr/>
        </p:nvSpPr>
        <p:spPr>
          <a:xfrm>
            <a:off x="633588" y="4051259"/>
            <a:ext cx="4524611" cy="1255059"/>
          </a:xfrm>
          <a:custGeom>
            <a:avLst/>
            <a:gdLst/>
            <a:ahLst/>
            <a:cxnLst/>
            <a:rect l="l" t="t" r="r" b="b"/>
            <a:pathLst>
              <a:path w="4524611" h="1255059">
                <a:moveTo>
                  <a:pt x="2157505" y="1097525"/>
                </a:moveTo>
                <a:cubicBezTo>
                  <a:pt x="2143409" y="1097753"/>
                  <a:pt x="2132287" y="1101353"/>
                  <a:pt x="2124141" y="1108325"/>
                </a:cubicBezTo>
                <a:cubicBezTo>
                  <a:pt x="2115994" y="1115296"/>
                  <a:pt x="2111837" y="1124274"/>
                  <a:pt x="2111668" y="1135257"/>
                </a:cubicBezTo>
                <a:cubicBezTo>
                  <a:pt x="2111829" y="1146100"/>
                  <a:pt x="2116002" y="1155092"/>
                  <a:pt x="2124185" y="1162233"/>
                </a:cubicBezTo>
                <a:cubicBezTo>
                  <a:pt x="2132368" y="1169374"/>
                  <a:pt x="2143592" y="1173076"/>
                  <a:pt x="2157858" y="1173341"/>
                </a:cubicBezTo>
                <a:cubicBezTo>
                  <a:pt x="2171477" y="1173142"/>
                  <a:pt x="2182407" y="1169572"/>
                  <a:pt x="2190648" y="1162630"/>
                </a:cubicBezTo>
                <a:cubicBezTo>
                  <a:pt x="2198889" y="1155687"/>
                  <a:pt x="2203120" y="1146563"/>
                  <a:pt x="2203341" y="1135257"/>
                </a:cubicBezTo>
                <a:cubicBezTo>
                  <a:pt x="2203149" y="1123657"/>
                  <a:pt x="2198948" y="1114503"/>
                  <a:pt x="2190736" y="1107796"/>
                </a:cubicBezTo>
                <a:cubicBezTo>
                  <a:pt x="2182524" y="1101088"/>
                  <a:pt x="2171447" y="1097665"/>
                  <a:pt x="2157505" y="1097525"/>
                </a:cubicBezTo>
                <a:close/>
                <a:moveTo>
                  <a:pt x="366805" y="1097525"/>
                </a:moveTo>
                <a:cubicBezTo>
                  <a:pt x="352709" y="1097753"/>
                  <a:pt x="341587" y="1101353"/>
                  <a:pt x="333441" y="1108325"/>
                </a:cubicBezTo>
                <a:cubicBezTo>
                  <a:pt x="325294" y="1115296"/>
                  <a:pt x="321137" y="1124274"/>
                  <a:pt x="320968" y="1135257"/>
                </a:cubicBezTo>
                <a:cubicBezTo>
                  <a:pt x="321129" y="1146100"/>
                  <a:pt x="325302" y="1155092"/>
                  <a:pt x="333485" y="1162233"/>
                </a:cubicBezTo>
                <a:cubicBezTo>
                  <a:pt x="341668" y="1169374"/>
                  <a:pt x="352892" y="1173076"/>
                  <a:pt x="367158" y="1173341"/>
                </a:cubicBezTo>
                <a:cubicBezTo>
                  <a:pt x="380777" y="1173142"/>
                  <a:pt x="391707" y="1169572"/>
                  <a:pt x="399948" y="1162630"/>
                </a:cubicBezTo>
                <a:cubicBezTo>
                  <a:pt x="408189" y="1155687"/>
                  <a:pt x="412420" y="1146563"/>
                  <a:pt x="412641" y="1135257"/>
                </a:cubicBezTo>
                <a:cubicBezTo>
                  <a:pt x="412450" y="1123657"/>
                  <a:pt x="408248" y="1114503"/>
                  <a:pt x="400036" y="1107796"/>
                </a:cubicBezTo>
                <a:cubicBezTo>
                  <a:pt x="391824" y="1101088"/>
                  <a:pt x="380747" y="1097665"/>
                  <a:pt x="366805" y="1097525"/>
                </a:cubicBezTo>
                <a:close/>
                <a:moveTo>
                  <a:pt x="4126341" y="1029507"/>
                </a:moveTo>
                <a:cubicBezTo>
                  <a:pt x="4108024" y="1029867"/>
                  <a:pt x="4093187" y="1036551"/>
                  <a:pt x="4081832" y="1049558"/>
                </a:cubicBezTo>
                <a:cubicBezTo>
                  <a:pt x="4070477" y="1062565"/>
                  <a:pt x="4064630" y="1079737"/>
                  <a:pt x="4064292" y="1101072"/>
                </a:cubicBezTo>
                <a:cubicBezTo>
                  <a:pt x="4064689" y="1122672"/>
                  <a:pt x="4070682" y="1139755"/>
                  <a:pt x="4082273" y="1152321"/>
                </a:cubicBezTo>
                <a:cubicBezTo>
                  <a:pt x="4093863" y="1164888"/>
                  <a:pt x="4108670" y="1171307"/>
                  <a:pt x="4126694" y="1171579"/>
                </a:cubicBezTo>
                <a:cubicBezTo>
                  <a:pt x="4146091" y="1171042"/>
                  <a:pt x="4161236" y="1164095"/>
                  <a:pt x="4172128" y="1150735"/>
                </a:cubicBezTo>
                <a:cubicBezTo>
                  <a:pt x="4183020" y="1137376"/>
                  <a:pt x="4188558" y="1120821"/>
                  <a:pt x="4188741" y="1101072"/>
                </a:cubicBezTo>
                <a:cubicBezTo>
                  <a:pt x="4188279" y="1078194"/>
                  <a:pt x="4182153" y="1060582"/>
                  <a:pt x="4170365" y="1048236"/>
                </a:cubicBezTo>
                <a:cubicBezTo>
                  <a:pt x="4158577" y="1035890"/>
                  <a:pt x="4143903" y="1029647"/>
                  <a:pt x="4126341" y="1029507"/>
                </a:cubicBezTo>
                <a:close/>
                <a:moveTo>
                  <a:pt x="3131150" y="1029507"/>
                </a:moveTo>
                <a:cubicBezTo>
                  <a:pt x="3111085" y="1029948"/>
                  <a:pt x="3094985" y="1036734"/>
                  <a:pt x="3082852" y="1049866"/>
                </a:cubicBezTo>
                <a:cubicBezTo>
                  <a:pt x="3070719" y="1062999"/>
                  <a:pt x="3064491" y="1079832"/>
                  <a:pt x="3064168" y="1100367"/>
                </a:cubicBezTo>
                <a:cubicBezTo>
                  <a:pt x="3064513" y="1121365"/>
                  <a:pt x="3070785" y="1138330"/>
                  <a:pt x="3082984" y="1151264"/>
                </a:cubicBezTo>
                <a:cubicBezTo>
                  <a:pt x="3095184" y="1164198"/>
                  <a:pt x="3111239" y="1170852"/>
                  <a:pt x="3131150" y="1171226"/>
                </a:cubicBezTo>
                <a:cubicBezTo>
                  <a:pt x="3151244" y="1170830"/>
                  <a:pt x="3167461" y="1164131"/>
                  <a:pt x="3179800" y="1151132"/>
                </a:cubicBezTo>
                <a:cubicBezTo>
                  <a:pt x="3192140" y="1138132"/>
                  <a:pt x="3198485" y="1121211"/>
                  <a:pt x="3198838" y="1100367"/>
                </a:cubicBezTo>
                <a:cubicBezTo>
                  <a:pt x="3198485" y="1079678"/>
                  <a:pt x="3192140" y="1062800"/>
                  <a:pt x="3179800" y="1049734"/>
                </a:cubicBezTo>
                <a:cubicBezTo>
                  <a:pt x="3167461" y="1036668"/>
                  <a:pt x="3151244" y="1029926"/>
                  <a:pt x="3131150" y="1029507"/>
                </a:cubicBezTo>
                <a:close/>
                <a:moveTo>
                  <a:pt x="788000" y="1029507"/>
                </a:moveTo>
                <a:cubicBezTo>
                  <a:pt x="767934" y="1029948"/>
                  <a:pt x="751835" y="1036734"/>
                  <a:pt x="739702" y="1049866"/>
                </a:cubicBezTo>
                <a:cubicBezTo>
                  <a:pt x="727569" y="1062999"/>
                  <a:pt x="721341" y="1079832"/>
                  <a:pt x="721018" y="1100367"/>
                </a:cubicBezTo>
                <a:cubicBezTo>
                  <a:pt x="721363" y="1121365"/>
                  <a:pt x="727635" y="1138330"/>
                  <a:pt x="739834" y="1151264"/>
                </a:cubicBezTo>
                <a:cubicBezTo>
                  <a:pt x="752034" y="1164198"/>
                  <a:pt x="768089" y="1170852"/>
                  <a:pt x="788000" y="1171226"/>
                </a:cubicBezTo>
                <a:cubicBezTo>
                  <a:pt x="808095" y="1170830"/>
                  <a:pt x="824312" y="1164131"/>
                  <a:pt x="836651" y="1151132"/>
                </a:cubicBezTo>
                <a:cubicBezTo>
                  <a:pt x="848990" y="1138132"/>
                  <a:pt x="855336" y="1121211"/>
                  <a:pt x="855688" y="1100367"/>
                </a:cubicBezTo>
                <a:cubicBezTo>
                  <a:pt x="855336" y="1079678"/>
                  <a:pt x="848990" y="1062800"/>
                  <a:pt x="836651" y="1049734"/>
                </a:cubicBezTo>
                <a:cubicBezTo>
                  <a:pt x="824312" y="1036668"/>
                  <a:pt x="808095" y="1029926"/>
                  <a:pt x="788000" y="1029507"/>
                </a:cubicBezTo>
                <a:close/>
                <a:moveTo>
                  <a:pt x="3924907" y="1028098"/>
                </a:moveTo>
                <a:cubicBezTo>
                  <a:pt x="3909475" y="1028333"/>
                  <a:pt x="3896181" y="1033594"/>
                  <a:pt x="3885024" y="1043881"/>
                </a:cubicBezTo>
                <a:cubicBezTo>
                  <a:pt x="3873867" y="1054168"/>
                  <a:pt x="3867536" y="1068070"/>
                  <a:pt x="3866030" y="1085587"/>
                </a:cubicBezTo>
                <a:lnTo>
                  <a:pt x="3983431" y="1085587"/>
                </a:lnTo>
                <a:cubicBezTo>
                  <a:pt x="3982116" y="1066527"/>
                  <a:pt x="3975932" y="1052184"/>
                  <a:pt x="3964878" y="1042558"/>
                </a:cubicBezTo>
                <a:cubicBezTo>
                  <a:pt x="3953824" y="1032932"/>
                  <a:pt x="3940500" y="1028112"/>
                  <a:pt x="3924907" y="1028098"/>
                </a:cubicBezTo>
                <a:close/>
                <a:moveTo>
                  <a:pt x="3724882" y="1028098"/>
                </a:moveTo>
                <a:cubicBezTo>
                  <a:pt x="3709450" y="1028333"/>
                  <a:pt x="3696156" y="1033594"/>
                  <a:pt x="3684999" y="1043881"/>
                </a:cubicBezTo>
                <a:cubicBezTo>
                  <a:pt x="3673842" y="1054168"/>
                  <a:pt x="3667511" y="1068070"/>
                  <a:pt x="3666005" y="1085587"/>
                </a:cubicBezTo>
                <a:lnTo>
                  <a:pt x="3783406" y="1085587"/>
                </a:lnTo>
                <a:cubicBezTo>
                  <a:pt x="3782091" y="1066527"/>
                  <a:pt x="3775907" y="1052184"/>
                  <a:pt x="3764853" y="1042558"/>
                </a:cubicBezTo>
                <a:cubicBezTo>
                  <a:pt x="3753799" y="1032932"/>
                  <a:pt x="3740475" y="1028112"/>
                  <a:pt x="3724882" y="1028098"/>
                </a:cubicBezTo>
                <a:close/>
                <a:moveTo>
                  <a:pt x="1857982" y="1028098"/>
                </a:moveTo>
                <a:cubicBezTo>
                  <a:pt x="1842550" y="1028333"/>
                  <a:pt x="1829256" y="1033594"/>
                  <a:pt x="1818099" y="1043881"/>
                </a:cubicBezTo>
                <a:cubicBezTo>
                  <a:pt x="1806942" y="1054168"/>
                  <a:pt x="1800611" y="1068070"/>
                  <a:pt x="1799105" y="1085587"/>
                </a:cubicBezTo>
                <a:lnTo>
                  <a:pt x="1916506" y="1085587"/>
                </a:lnTo>
                <a:cubicBezTo>
                  <a:pt x="1915191" y="1066527"/>
                  <a:pt x="1909007" y="1052184"/>
                  <a:pt x="1897953" y="1042558"/>
                </a:cubicBezTo>
                <a:cubicBezTo>
                  <a:pt x="1886899" y="1032932"/>
                  <a:pt x="1873575" y="1028112"/>
                  <a:pt x="1857982" y="1028098"/>
                </a:cubicBezTo>
                <a:close/>
                <a:moveTo>
                  <a:pt x="2730853" y="1008758"/>
                </a:moveTo>
                <a:lnTo>
                  <a:pt x="2761161" y="1008758"/>
                </a:lnTo>
                <a:lnTo>
                  <a:pt x="2819311" y="1156046"/>
                </a:lnTo>
                <a:lnTo>
                  <a:pt x="2875699" y="1008758"/>
                </a:lnTo>
                <a:lnTo>
                  <a:pt x="2905303" y="1008758"/>
                </a:lnTo>
                <a:lnTo>
                  <a:pt x="2806976" y="1255059"/>
                </a:lnTo>
                <a:lnTo>
                  <a:pt x="2779135" y="1255059"/>
                </a:lnTo>
                <a:lnTo>
                  <a:pt x="2805567" y="1190225"/>
                </a:lnTo>
                <a:close/>
                <a:moveTo>
                  <a:pt x="1704975" y="1008758"/>
                </a:moveTo>
                <a:lnTo>
                  <a:pt x="1732773" y="1008758"/>
                </a:lnTo>
                <a:lnTo>
                  <a:pt x="1732773" y="1191975"/>
                </a:lnTo>
                <a:lnTo>
                  <a:pt x="1704975" y="1191975"/>
                </a:lnTo>
                <a:close/>
                <a:moveTo>
                  <a:pt x="902405" y="1008758"/>
                </a:moveTo>
                <a:lnTo>
                  <a:pt x="932714" y="1008758"/>
                </a:lnTo>
                <a:lnTo>
                  <a:pt x="980643" y="1159560"/>
                </a:lnTo>
                <a:cubicBezTo>
                  <a:pt x="980518" y="1159947"/>
                  <a:pt x="980791" y="1159129"/>
                  <a:pt x="981464" y="1157105"/>
                </a:cubicBezTo>
                <a:cubicBezTo>
                  <a:pt x="982137" y="1155081"/>
                  <a:pt x="983963" y="1149527"/>
                  <a:pt x="986943" y="1140446"/>
                </a:cubicBezTo>
                <a:cubicBezTo>
                  <a:pt x="989923" y="1131364"/>
                  <a:pt x="994811" y="1116429"/>
                  <a:pt x="1001607" y="1095643"/>
                </a:cubicBezTo>
                <a:cubicBezTo>
                  <a:pt x="1008403" y="1074857"/>
                  <a:pt x="1017862" y="1045895"/>
                  <a:pt x="1029983" y="1008758"/>
                </a:cubicBezTo>
                <a:lnTo>
                  <a:pt x="1057472" y="1008758"/>
                </a:lnTo>
                <a:cubicBezTo>
                  <a:pt x="1069506" y="1045895"/>
                  <a:pt x="1078897" y="1074857"/>
                  <a:pt x="1085644" y="1095643"/>
                </a:cubicBezTo>
                <a:cubicBezTo>
                  <a:pt x="1092392" y="1116429"/>
                  <a:pt x="1097245" y="1131364"/>
                  <a:pt x="1100204" y="1140446"/>
                </a:cubicBezTo>
                <a:cubicBezTo>
                  <a:pt x="1103163" y="1149527"/>
                  <a:pt x="1104976" y="1155081"/>
                  <a:pt x="1105644" y="1157105"/>
                </a:cubicBezTo>
                <a:cubicBezTo>
                  <a:pt x="1106313" y="1159129"/>
                  <a:pt x="1106584" y="1159947"/>
                  <a:pt x="1106459" y="1159560"/>
                </a:cubicBezTo>
                <a:lnTo>
                  <a:pt x="1154741" y="1008758"/>
                </a:lnTo>
                <a:lnTo>
                  <a:pt x="1185050" y="1008758"/>
                </a:lnTo>
                <a:lnTo>
                  <a:pt x="1123023" y="1191975"/>
                </a:lnTo>
                <a:lnTo>
                  <a:pt x="1092362" y="1191975"/>
                </a:lnTo>
                <a:lnTo>
                  <a:pt x="1043728" y="1046459"/>
                </a:lnTo>
                <a:lnTo>
                  <a:pt x="994740" y="1191975"/>
                </a:lnTo>
                <a:lnTo>
                  <a:pt x="964080" y="1191975"/>
                </a:lnTo>
                <a:close/>
                <a:moveTo>
                  <a:pt x="4319337" y="1004177"/>
                </a:moveTo>
                <a:cubicBezTo>
                  <a:pt x="4330714" y="1004357"/>
                  <a:pt x="4340319" y="1006381"/>
                  <a:pt x="4348151" y="1010249"/>
                </a:cubicBezTo>
                <a:cubicBezTo>
                  <a:pt x="4355983" y="1014117"/>
                  <a:pt x="4362188" y="1018748"/>
                  <a:pt x="4366767" y="1024143"/>
                </a:cubicBezTo>
                <a:cubicBezTo>
                  <a:pt x="4371346" y="1029539"/>
                  <a:pt x="4374444" y="1034617"/>
                  <a:pt x="4376061" y="1039378"/>
                </a:cubicBezTo>
                <a:lnTo>
                  <a:pt x="4355654" y="1051012"/>
                </a:lnTo>
                <a:cubicBezTo>
                  <a:pt x="4353387" y="1045709"/>
                  <a:pt x="4349377" y="1040539"/>
                  <a:pt x="4343625" y="1035501"/>
                </a:cubicBezTo>
                <a:cubicBezTo>
                  <a:pt x="4337873" y="1030463"/>
                  <a:pt x="4329189" y="1027760"/>
                  <a:pt x="4317573" y="1027393"/>
                </a:cubicBezTo>
                <a:cubicBezTo>
                  <a:pt x="4308904" y="1027459"/>
                  <a:pt x="4301733" y="1029706"/>
                  <a:pt x="4296061" y="1034135"/>
                </a:cubicBezTo>
                <a:cubicBezTo>
                  <a:pt x="4290389" y="1038563"/>
                  <a:pt x="4287450" y="1044777"/>
                  <a:pt x="4287244" y="1052775"/>
                </a:cubicBezTo>
                <a:cubicBezTo>
                  <a:pt x="4287725" y="1062732"/>
                  <a:pt x="4292534" y="1070205"/>
                  <a:pt x="4301672" y="1075194"/>
                </a:cubicBezTo>
                <a:cubicBezTo>
                  <a:pt x="4310809" y="1080182"/>
                  <a:pt x="4321389" y="1084813"/>
                  <a:pt x="4333412" y="1089086"/>
                </a:cubicBezTo>
                <a:cubicBezTo>
                  <a:pt x="4345435" y="1093358"/>
                  <a:pt x="4356015" y="1099399"/>
                  <a:pt x="4365152" y="1107208"/>
                </a:cubicBezTo>
                <a:cubicBezTo>
                  <a:pt x="4374290" y="1115017"/>
                  <a:pt x="4379099" y="1126720"/>
                  <a:pt x="4379580" y="1142318"/>
                </a:cubicBezTo>
                <a:cubicBezTo>
                  <a:pt x="4379208" y="1158766"/>
                  <a:pt x="4373267" y="1171859"/>
                  <a:pt x="4361757" y="1181598"/>
                </a:cubicBezTo>
                <a:cubicBezTo>
                  <a:pt x="4350247" y="1191337"/>
                  <a:pt x="4335402" y="1196324"/>
                  <a:pt x="4317221" y="1196557"/>
                </a:cubicBezTo>
                <a:cubicBezTo>
                  <a:pt x="4298261" y="1196008"/>
                  <a:pt x="4283844" y="1191653"/>
                  <a:pt x="4273970" y="1183493"/>
                </a:cubicBezTo>
                <a:cubicBezTo>
                  <a:pt x="4264095" y="1175333"/>
                  <a:pt x="4257257" y="1166661"/>
                  <a:pt x="4253456" y="1157477"/>
                </a:cubicBezTo>
                <a:lnTo>
                  <a:pt x="4272819" y="1144786"/>
                </a:lnTo>
                <a:cubicBezTo>
                  <a:pt x="4276549" y="1152284"/>
                  <a:pt x="4282022" y="1158791"/>
                  <a:pt x="4289238" y="1164307"/>
                </a:cubicBezTo>
                <a:cubicBezTo>
                  <a:pt x="4296454" y="1169823"/>
                  <a:pt x="4306252" y="1172717"/>
                  <a:pt x="4318631" y="1172988"/>
                </a:cubicBezTo>
                <a:cubicBezTo>
                  <a:pt x="4328065" y="1172937"/>
                  <a:pt x="4336000" y="1170396"/>
                  <a:pt x="4342436" y="1165365"/>
                </a:cubicBezTo>
                <a:cubicBezTo>
                  <a:pt x="4348872" y="1160334"/>
                  <a:pt x="4352223" y="1153122"/>
                  <a:pt x="4352487" y="1143728"/>
                </a:cubicBezTo>
                <a:cubicBezTo>
                  <a:pt x="4352008" y="1133499"/>
                  <a:pt x="4347217" y="1125776"/>
                  <a:pt x="4338115" y="1120560"/>
                </a:cubicBezTo>
                <a:cubicBezTo>
                  <a:pt x="4329012" y="1115344"/>
                  <a:pt x="4318473" y="1110551"/>
                  <a:pt x="4306496" y="1106183"/>
                </a:cubicBezTo>
                <a:cubicBezTo>
                  <a:pt x="4294519" y="1101815"/>
                  <a:pt x="4283979" y="1095789"/>
                  <a:pt x="4274876" y="1088105"/>
                </a:cubicBezTo>
                <a:cubicBezTo>
                  <a:pt x="4265774" y="1080421"/>
                  <a:pt x="4260983" y="1068997"/>
                  <a:pt x="4260504" y="1053832"/>
                </a:cubicBezTo>
                <a:cubicBezTo>
                  <a:pt x="4260884" y="1038195"/>
                  <a:pt x="4266546" y="1026043"/>
                  <a:pt x="4277490" y="1017375"/>
                </a:cubicBezTo>
                <a:cubicBezTo>
                  <a:pt x="4288434" y="1008707"/>
                  <a:pt x="4302383" y="1004307"/>
                  <a:pt x="4319337" y="1004177"/>
                </a:cubicBezTo>
                <a:close/>
                <a:moveTo>
                  <a:pt x="3924907" y="1004177"/>
                </a:moveTo>
                <a:cubicBezTo>
                  <a:pt x="3952132" y="1004645"/>
                  <a:pt x="3973379" y="1013392"/>
                  <a:pt x="3988648" y="1030417"/>
                </a:cubicBezTo>
                <a:cubicBezTo>
                  <a:pt x="4003917" y="1047442"/>
                  <a:pt x="4011679" y="1069935"/>
                  <a:pt x="4011934" y="1097896"/>
                </a:cubicBezTo>
                <a:cubicBezTo>
                  <a:pt x="4011941" y="1098489"/>
                  <a:pt x="4011926" y="1099588"/>
                  <a:pt x="4011890" y="1101193"/>
                </a:cubicBezTo>
                <a:cubicBezTo>
                  <a:pt x="4011853" y="1102797"/>
                  <a:pt x="4011750" y="1104512"/>
                  <a:pt x="4011582" y="1106336"/>
                </a:cubicBezTo>
                <a:lnTo>
                  <a:pt x="3864620" y="1106336"/>
                </a:lnTo>
                <a:cubicBezTo>
                  <a:pt x="3865141" y="1126967"/>
                  <a:pt x="3871414" y="1143013"/>
                  <a:pt x="3883437" y="1154474"/>
                </a:cubicBezTo>
                <a:cubicBezTo>
                  <a:pt x="3895461" y="1165936"/>
                  <a:pt x="3911165" y="1171755"/>
                  <a:pt x="3930548" y="1171931"/>
                </a:cubicBezTo>
                <a:cubicBezTo>
                  <a:pt x="3945950" y="1171512"/>
                  <a:pt x="3958245" y="1168294"/>
                  <a:pt x="3967433" y="1162277"/>
                </a:cubicBezTo>
                <a:cubicBezTo>
                  <a:pt x="3976620" y="1156260"/>
                  <a:pt x="3983361" y="1149956"/>
                  <a:pt x="3987654" y="1143365"/>
                </a:cubicBezTo>
                <a:lnTo>
                  <a:pt x="4005952" y="1156767"/>
                </a:lnTo>
                <a:cubicBezTo>
                  <a:pt x="4000931" y="1165982"/>
                  <a:pt x="3992229" y="1174774"/>
                  <a:pt x="3979847" y="1183140"/>
                </a:cubicBezTo>
                <a:cubicBezTo>
                  <a:pt x="3967465" y="1191506"/>
                  <a:pt x="3950914" y="1195978"/>
                  <a:pt x="3930195" y="1196557"/>
                </a:cubicBezTo>
                <a:cubicBezTo>
                  <a:pt x="3901905" y="1196103"/>
                  <a:pt x="3879262" y="1187239"/>
                  <a:pt x="3862268" y="1169963"/>
                </a:cubicBezTo>
                <a:cubicBezTo>
                  <a:pt x="3845273" y="1152687"/>
                  <a:pt x="3836556" y="1129720"/>
                  <a:pt x="3836118" y="1101061"/>
                </a:cubicBezTo>
                <a:cubicBezTo>
                  <a:pt x="3836313" y="1081447"/>
                  <a:pt x="3840382" y="1064407"/>
                  <a:pt x="3848325" y="1049942"/>
                </a:cubicBezTo>
                <a:cubicBezTo>
                  <a:pt x="3856268" y="1035476"/>
                  <a:pt x="3866915" y="1024260"/>
                  <a:pt x="3880264" y="1016294"/>
                </a:cubicBezTo>
                <a:cubicBezTo>
                  <a:pt x="3893613" y="1008329"/>
                  <a:pt x="3908494" y="1004289"/>
                  <a:pt x="3924907" y="1004177"/>
                </a:cubicBezTo>
                <a:close/>
                <a:moveTo>
                  <a:pt x="3724882" y="1004177"/>
                </a:moveTo>
                <a:cubicBezTo>
                  <a:pt x="3752107" y="1004645"/>
                  <a:pt x="3773354" y="1013392"/>
                  <a:pt x="3788623" y="1030417"/>
                </a:cubicBezTo>
                <a:cubicBezTo>
                  <a:pt x="3803892" y="1047442"/>
                  <a:pt x="3811654" y="1069935"/>
                  <a:pt x="3811909" y="1097896"/>
                </a:cubicBezTo>
                <a:cubicBezTo>
                  <a:pt x="3811916" y="1098489"/>
                  <a:pt x="3811901" y="1099588"/>
                  <a:pt x="3811865" y="1101193"/>
                </a:cubicBezTo>
                <a:cubicBezTo>
                  <a:pt x="3811828" y="1102797"/>
                  <a:pt x="3811725" y="1104512"/>
                  <a:pt x="3811557" y="1106336"/>
                </a:cubicBezTo>
                <a:lnTo>
                  <a:pt x="3664595" y="1106336"/>
                </a:lnTo>
                <a:cubicBezTo>
                  <a:pt x="3665116" y="1126967"/>
                  <a:pt x="3671389" y="1143013"/>
                  <a:pt x="3683412" y="1154474"/>
                </a:cubicBezTo>
                <a:cubicBezTo>
                  <a:pt x="3695436" y="1165936"/>
                  <a:pt x="3711139" y="1171755"/>
                  <a:pt x="3730523" y="1171931"/>
                </a:cubicBezTo>
                <a:cubicBezTo>
                  <a:pt x="3745925" y="1171512"/>
                  <a:pt x="3758220" y="1168294"/>
                  <a:pt x="3767408" y="1162277"/>
                </a:cubicBezTo>
                <a:cubicBezTo>
                  <a:pt x="3776595" y="1156260"/>
                  <a:pt x="3783336" y="1149956"/>
                  <a:pt x="3787629" y="1143365"/>
                </a:cubicBezTo>
                <a:lnTo>
                  <a:pt x="3805927" y="1156767"/>
                </a:lnTo>
                <a:cubicBezTo>
                  <a:pt x="3800906" y="1165982"/>
                  <a:pt x="3792204" y="1174774"/>
                  <a:pt x="3779822" y="1183140"/>
                </a:cubicBezTo>
                <a:cubicBezTo>
                  <a:pt x="3767440" y="1191506"/>
                  <a:pt x="3750889" y="1195978"/>
                  <a:pt x="3730170" y="1196557"/>
                </a:cubicBezTo>
                <a:cubicBezTo>
                  <a:pt x="3701880" y="1196103"/>
                  <a:pt x="3679237" y="1187239"/>
                  <a:pt x="3662243" y="1169963"/>
                </a:cubicBezTo>
                <a:cubicBezTo>
                  <a:pt x="3645248" y="1152687"/>
                  <a:pt x="3636531" y="1129720"/>
                  <a:pt x="3636093" y="1101061"/>
                </a:cubicBezTo>
                <a:cubicBezTo>
                  <a:pt x="3636288" y="1081447"/>
                  <a:pt x="3640357" y="1064407"/>
                  <a:pt x="3648300" y="1049942"/>
                </a:cubicBezTo>
                <a:cubicBezTo>
                  <a:pt x="3656244" y="1035476"/>
                  <a:pt x="3666890" y="1024260"/>
                  <a:pt x="3680239" y="1016294"/>
                </a:cubicBezTo>
                <a:cubicBezTo>
                  <a:pt x="3693588" y="1008329"/>
                  <a:pt x="3708469" y="1004289"/>
                  <a:pt x="3724882" y="1004177"/>
                </a:cubicBezTo>
                <a:close/>
                <a:moveTo>
                  <a:pt x="3539673" y="1004177"/>
                </a:moveTo>
                <a:cubicBezTo>
                  <a:pt x="3561019" y="1004630"/>
                  <a:pt x="3577095" y="1011642"/>
                  <a:pt x="3587900" y="1025212"/>
                </a:cubicBezTo>
                <a:cubicBezTo>
                  <a:pt x="3598706" y="1038782"/>
                  <a:pt x="3604119" y="1056191"/>
                  <a:pt x="3604140" y="1077437"/>
                </a:cubicBezTo>
                <a:lnTo>
                  <a:pt x="3604140" y="1191975"/>
                </a:lnTo>
                <a:lnTo>
                  <a:pt x="3576342" y="1191975"/>
                </a:lnTo>
                <a:lnTo>
                  <a:pt x="3576342" y="1076380"/>
                </a:lnTo>
                <a:cubicBezTo>
                  <a:pt x="3576100" y="1061629"/>
                  <a:pt x="3572001" y="1050161"/>
                  <a:pt x="3564046" y="1041974"/>
                </a:cubicBezTo>
                <a:cubicBezTo>
                  <a:pt x="3556090" y="1033788"/>
                  <a:pt x="3545733" y="1029632"/>
                  <a:pt x="3532973" y="1029507"/>
                </a:cubicBezTo>
                <a:cubicBezTo>
                  <a:pt x="3518649" y="1029742"/>
                  <a:pt x="3507190" y="1034471"/>
                  <a:pt x="3498595" y="1043692"/>
                </a:cubicBezTo>
                <a:cubicBezTo>
                  <a:pt x="3490000" y="1052914"/>
                  <a:pt x="3485593" y="1065220"/>
                  <a:pt x="3485373" y="1080609"/>
                </a:cubicBezTo>
                <a:lnTo>
                  <a:pt x="3485373" y="1191975"/>
                </a:lnTo>
                <a:lnTo>
                  <a:pt x="3457575" y="1191975"/>
                </a:lnTo>
                <a:lnTo>
                  <a:pt x="3457575" y="1008758"/>
                </a:lnTo>
                <a:lnTo>
                  <a:pt x="3485021" y="1008758"/>
                </a:lnTo>
                <a:lnTo>
                  <a:pt x="3485021" y="1035146"/>
                </a:lnTo>
                <a:cubicBezTo>
                  <a:pt x="3489567" y="1026617"/>
                  <a:pt x="3496604" y="1019388"/>
                  <a:pt x="3506132" y="1013457"/>
                </a:cubicBezTo>
                <a:cubicBezTo>
                  <a:pt x="3515659" y="1007526"/>
                  <a:pt x="3526839" y="1004433"/>
                  <a:pt x="3539673" y="1004177"/>
                </a:cubicBezTo>
                <a:close/>
                <a:moveTo>
                  <a:pt x="3131502" y="1004177"/>
                </a:moveTo>
                <a:cubicBezTo>
                  <a:pt x="3159696" y="1004747"/>
                  <a:pt x="3182529" y="1013905"/>
                  <a:pt x="3200001" y="1031649"/>
                </a:cubicBezTo>
                <a:cubicBezTo>
                  <a:pt x="3217473" y="1049393"/>
                  <a:pt x="3226469" y="1072299"/>
                  <a:pt x="3226988" y="1100367"/>
                </a:cubicBezTo>
                <a:cubicBezTo>
                  <a:pt x="3226432" y="1128435"/>
                  <a:pt x="3217333" y="1151341"/>
                  <a:pt x="3199692" y="1169085"/>
                </a:cubicBezTo>
                <a:cubicBezTo>
                  <a:pt x="3182051" y="1186829"/>
                  <a:pt x="3159204" y="1195986"/>
                  <a:pt x="3131150" y="1196557"/>
                </a:cubicBezTo>
                <a:cubicBezTo>
                  <a:pt x="3103111" y="1196030"/>
                  <a:pt x="3080322" y="1186961"/>
                  <a:pt x="3062784" y="1169350"/>
                </a:cubicBezTo>
                <a:cubicBezTo>
                  <a:pt x="3045246" y="1151738"/>
                  <a:pt x="3036206" y="1128744"/>
                  <a:pt x="3035665" y="1100367"/>
                </a:cubicBezTo>
                <a:cubicBezTo>
                  <a:pt x="3036243" y="1072145"/>
                  <a:pt x="3045386" y="1049194"/>
                  <a:pt x="3063092" y="1031517"/>
                </a:cubicBezTo>
                <a:cubicBezTo>
                  <a:pt x="3080799" y="1013839"/>
                  <a:pt x="3103603" y="1004725"/>
                  <a:pt x="3131502" y="1004177"/>
                </a:cubicBezTo>
                <a:close/>
                <a:moveTo>
                  <a:pt x="2472141" y="1004177"/>
                </a:moveTo>
                <a:cubicBezTo>
                  <a:pt x="2488881" y="1004646"/>
                  <a:pt x="2502626" y="1007666"/>
                  <a:pt x="2513375" y="1013236"/>
                </a:cubicBezTo>
                <a:cubicBezTo>
                  <a:pt x="2524124" y="1018807"/>
                  <a:pt x="2531877" y="1024113"/>
                  <a:pt x="2536635" y="1029156"/>
                </a:cubicBezTo>
                <a:lnTo>
                  <a:pt x="2527119" y="1053128"/>
                </a:lnTo>
                <a:cubicBezTo>
                  <a:pt x="2523360" y="1048765"/>
                  <a:pt x="2516870" y="1043918"/>
                  <a:pt x="2507648" y="1038585"/>
                </a:cubicBezTo>
                <a:cubicBezTo>
                  <a:pt x="2498426" y="1033253"/>
                  <a:pt x="2486826" y="1030344"/>
                  <a:pt x="2472846" y="1029860"/>
                </a:cubicBezTo>
                <a:cubicBezTo>
                  <a:pt x="2453308" y="1030308"/>
                  <a:pt x="2437582" y="1037079"/>
                  <a:pt x="2425665" y="1050175"/>
                </a:cubicBezTo>
                <a:cubicBezTo>
                  <a:pt x="2413749" y="1063270"/>
                  <a:pt x="2407626" y="1080001"/>
                  <a:pt x="2407295" y="1100367"/>
                </a:cubicBezTo>
                <a:cubicBezTo>
                  <a:pt x="2407699" y="1120594"/>
                  <a:pt x="2414028" y="1137339"/>
                  <a:pt x="2426282" y="1150603"/>
                </a:cubicBezTo>
                <a:cubicBezTo>
                  <a:pt x="2438536" y="1163867"/>
                  <a:pt x="2454292" y="1170741"/>
                  <a:pt x="2473551" y="1171226"/>
                </a:cubicBezTo>
                <a:cubicBezTo>
                  <a:pt x="2488008" y="1170675"/>
                  <a:pt x="2499799" y="1167547"/>
                  <a:pt x="2508926" y="1161840"/>
                </a:cubicBezTo>
                <a:cubicBezTo>
                  <a:pt x="2518052" y="1156133"/>
                  <a:pt x="2524469" y="1151154"/>
                  <a:pt x="2528177" y="1146901"/>
                </a:cubicBezTo>
                <a:lnTo>
                  <a:pt x="2536635" y="1170521"/>
                </a:lnTo>
                <a:cubicBezTo>
                  <a:pt x="2534146" y="1173280"/>
                  <a:pt x="2530039" y="1176677"/>
                  <a:pt x="2524313" y="1180712"/>
                </a:cubicBezTo>
                <a:cubicBezTo>
                  <a:pt x="2518587" y="1184747"/>
                  <a:pt x="2511374" y="1188352"/>
                  <a:pt x="2502672" y="1191527"/>
                </a:cubicBezTo>
                <a:cubicBezTo>
                  <a:pt x="2493970" y="1194702"/>
                  <a:pt x="2483910" y="1196379"/>
                  <a:pt x="2472494" y="1196557"/>
                </a:cubicBezTo>
                <a:cubicBezTo>
                  <a:pt x="2454135" y="1196375"/>
                  <a:pt x="2437915" y="1192083"/>
                  <a:pt x="2423831" y="1183683"/>
                </a:cubicBezTo>
                <a:cubicBezTo>
                  <a:pt x="2409748" y="1175283"/>
                  <a:pt x="2398699" y="1163867"/>
                  <a:pt x="2390686" y="1149434"/>
                </a:cubicBezTo>
                <a:cubicBezTo>
                  <a:pt x="2382672" y="1135002"/>
                  <a:pt x="2378590" y="1118646"/>
                  <a:pt x="2378440" y="1100367"/>
                </a:cubicBezTo>
                <a:cubicBezTo>
                  <a:pt x="2378612" y="1082088"/>
                  <a:pt x="2382767" y="1065733"/>
                  <a:pt x="2390907" y="1051300"/>
                </a:cubicBezTo>
                <a:cubicBezTo>
                  <a:pt x="2399047" y="1036867"/>
                  <a:pt x="2410144" y="1025451"/>
                  <a:pt x="2424197" y="1017051"/>
                </a:cubicBezTo>
                <a:cubicBezTo>
                  <a:pt x="2438250" y="1008650"/>
                  <a:pt x="2454231" y="1004359"/>
                  <a:pt x="2472141" y="1004177"/>
                </a:cubicBezTo>
                <a:close/>
                <a:moveTo>
                  <a:pt x="2358546" y="1004177"/>
                </a:moveTo>
                <a:lnTo>
                  <a:pt x="2358546" y="1031974"/>
                </a:lnTo>
                <a:cubicBezTo>
                  <a:pt x="2337948" y="1032539"/>
                  <a:pt x="2323667" y="1039691"/>
                  <a:pt x="2315702" y="1053431"/>
                </a:cubicBezTo>
                <a:cubicBezTo>
                  <a:pt x="2307737" y="1067170"/>
                  <a:pt x="2303927" y="1084108"/>
                  <a:pt x="2304273" y="1104243"/>
                </a:cubicBezTo>
                <a:lnTo>
                  <a:pt x="2304273" y="1191975"/>
                </a:lnTo>
                <a:lnTo>
                  <a:pt x="2276475" y="1191975"/>
                </a:lnTo>
                <a:lnTo>
                  <a:pt x="2276475" y="1008758"/>
                </a:lnTo>
                <a:lnTo>
                  <a:pt x="2303921" y="1008758"/>
                </a:lnTo>
                <a:lnTo>
                  <a:pt x="2303950" y="1039375"/>
                </a:lnTo>
                <a:cubicBezTo>
                  <a:pt x="2307259" y="1029898"/>
                  <a:pt x="2313673" y="1021743"/>
                  <a:pt x="2323191" y="1014910"/>
                </a:cubicBezTo>
                <a:cubicBezTo>
                  <a:pt x="2332708" y="1008077"/>
                  <a:pt x="2344493" y="1004499"/>
                  <a:pt x="2358546" y="1004177"/>
                </a:cubicBezTo>
                <a:close/>
                <a:moveTo>
                  <a:pt x="2160326" y="1004177"/>
                </a:moveTo>
                <a:cubicBezTo>
                  <a:pt x="2185130" y="1004519"/>
                  <a:pt x="2203013" y="1010784"/>
                  <a:pt x="2213974" y="1022972"/>
                </a:cubicBezTo>
                <a:cubicBezTo>
                  <a:pt x="2224935" y="1035159"/>
                  <a:pt x="2230304" y="1051213"/>
                  <a:pt x="2230082" y="1071133"/>
                </a:cubicBezTo>
                <a:lnTo>
                  <a:pt x="2230082" y="1191975"/>
                </a:lnTo>
                <a:lnTo>
                  <a:pt x="2206155" y="1191975"/>
                </a:lnTo>
                <a:lnTo>
                  <a:pt x="2202989" y="1176506"/>
                </a:lnTo>
                <a:cubicBezTo>
                  <a:pt x="2198295" y="1182113"/>
                  <a:pt x="2191905" y="1186817"/>
                  <a:pt x="2183818" y="1190621"/>
                </a:cubicBezTo>
                <a:cubicBezTo>
                  <a:pt x="2175730" y="1194424"/>
                  <a:pt x="2165549" y="1196403"/>
                  <a:pt x="2153274" y="1196557"/>
                </a:cubicBezTo>
                <a:cubicBezTo>
                  <a:pt x="2132782" y="1196243"/>
                  <a:pt x="2116131" y="1190537"/>
                  <a:pt x="2103322" y="1179439"/>
                </a:cubicBezTo>
                <a:cubicBezTo>
                  <a:pt x="2090513" y="1168340"/>
                  <a:pt x="2083912" y="1153731"/>
                  <a:pt x="2083518" y="1135609"/>
                </a:cubicBezTo>
                <a:cubicBezTo>
                  <a:pt x="2083875" y="1117826"/>
                  <a:pt x="2090462" y="1103422"/>
                  <a:pt x="2103278" y="1092397"/>
                </a:cubicBezTo>
                <a:cubicBezTo>
                  <a:pt x="2116094" y="1081372"/>
                  <a:pt x="2132995" y="1075695"/>
                  <a:pt x="2153979" y="1075367"/>
                </a:cubicBezTo>
                <a:cubicBezTo>
                  <a:pt x="2165710" y="1075572"/>
                  <a:pt x="2175745" y="1077360"/>
                  <a:pt x="2184082" y="1080730"/>
                </a:cubicBezTo>
                <a:cubicBezTo>
                  <a:pt x="2192420" y="1084101"/>
                  <a:pt x="2198487" y="1087824"/>
                  <a:pt x="2202285" y="1091898"/>
                </a:cubicBezTo>
                <a:lnTo>
                  <a:pt x="2202285" y="1069370"/>
                </a:lnTo>
                <a:cubicBezTo>
                  <a:pt x="2202131" y="1056413"/>
                  <a:pt x="2198120" y="1046433"/>
                  <a:pt x="2190253" y="1039429"/>
                </a:cubicBezTo>
                <a:cubicBezTo>
                  <a:pt x="2182385" y="1032426"/>
                  <a:pt x="2171587" y="1028883"/>
                  <a:pt x="2157858" y="1028802"/>
                </a:cubicBezTo>
                <a:cubicBezTo>
                  <a:pt x="2146552" y="1028979"/>
                  <a:pt x="2136372" y="1030654"/>
                  <a:pt x="2127316" y="1033829"/>
                </a:cubicBezTo>
                <a:cubicBezTo>
                  <a:pt x="2118260" y="1037004"/>
                  <a:pt x="2110464" y="1040620"/>
                  <a:pt x="2103926" y="1044677"/>
                </a:cubicBezTo>
                <a:lnTo>
                  <a:pt x="2092666" y="1024229"/>
                </a:lnTo>
                <a:cubicBezTo>
                  <a:pt x="2098934" y="1020008"/>
                  <a:pt x="2107872" y="1015698"/>
                  <a:pt x="2119479" y="1011301"/>
                </a:cubicBezTo>
                <a:cubicBezTo>
                  <a:pt x="2131086" y="1006903"/>
                  <a:pt x="2144702" y="1004529"/>
                  <a:pt x="2160326" y="1004177"/>
                </a:cubicBezTo>
                <a:close/>
                <a:moveTo>
                  <a:pt x="2063271" y="1004177"/>
                </a:moveTo>
                <a:lnTo>
                  <a:pt x="2063271" y="1031974"/>
                </a:lnTo>
                <a:cubicBezTo>
                  <a:pt x="2042673" y="1032539"/>
                  <a:pt x="2028392" y="1039691"/>
                  <a:pt x="2020427" y="1053431"/>
                </a:cubicBezTo>
                <a:cubicBezTo>
                  <a:pt x="2012462" y="1067170"/>
                  <a:pt x="2008652" y="1084108"/>
                  <a:pt x="2008998" y="1104243"/>
                </a:cubicBezTo>
                <a:lnTo>
                  <a:pt x="2008998" y="1191975"/>
                </a:lnTo>
                <a:lnTo>
                  <a:pt x="1981200" y="1191975"/>
                </a:lnTo>
                <a:lnTo>
                  <a:pt x="1981200" y="1008758"/>
                </a:lnTo>
                <a:lnTo>
                  <a:pt x="2008646" y="1008758"/>
                </a:lnTo>
                <a:lnTo>
                  <a:pt x="2008675" y="1039375"/>
                </a:lnTo>
                <a:cubicBezTo>
                  <a:pt x="2011984" y="1029898"/>
                  <a:pt x="2018398" y="1021743"/>
                  <a:pt x="2027915" y="1014910"/>
                </a:cubicBezTo>
                <a:cubicBezTo>
                  <a:pt x="2037433" y="1008077"/>
                  <a:pt x="2049218" y="1004499"/>
                  <a:pt x="2063271" y="1004177"/>
                </a:cubicBezTo>
                <a:close/>
                <a:moveTo>
                  <a:pt x="1857982" y="1004177"/>
                </a:moveTo>
                <a:cubicBezTo>
                  <a:pt x="1885207" y="1004645"/>
                  <a:pt x="1906454" y="1013392"/>
                  <a:pt x="1921723" y="1030417"/>
                </a:cubicBezTo>
                <a:cubicBezTo>
                  <a:pt x="1936992" y="1047442"/>
                  <a:pt x="1944754" y="1069935"/>
                  <a:pt x="1945009" y="1097896"/>
                </a:cubicBezTo>
                <a:cubicBezTo>
                  <a:pt x="1945016" y="1098489"/>
                  <a:pt x="1945001" y="1099588"/>
                  <a:pt x="1944965" y="1101193"/>
                </a:cubicBezTo>
                <a:cubicBezTo>
                  <a:pt x="1944928" y="1102797"/>
                  <a:pt x="1944825" y="1104512"/>
                  <a:pt x="1944657" y="1106336"/>
                </a:cubicBezTo>
                <a:lnTo>
                  <a:pt x="1797695" y="1106336"/>
                </a:lnTo>
                <a:cubicBezTo>
                  <a:pt x="1798217" y="1126967"/>
                  <a:pt x="1804489" y="1143013"/>
                  <a:pt x="1816513" y="1154474"/>
                </a:cubicBezTo>
                <a:cubicBezTo>
                  <a:pt x="1828536" y="1165936"/>
                  <a:pt x="1844240" y="1171755"/>
                  <a:pt x="1863623" y="1171931"/>
                </a:cubicBezTo>
                <a:cubicBezTo>
                  <a:pt x="1879025" y="1171512"/>
                  <a:pt x="1891320" y="1168294"/>
                  <a:pt x="1900508" y="1162277"/>
                </a:cubicBezTo>
                <a:cubicBezTo>
                  <a:pt x="1909695" y="1156260"/>
                  <a:pt x="1916436" y="1149956"/>
                  <a:pt x="1920729" y="1143365"/>
                </a:cubicBezTo>
                <a:lnTo>
                  <a:pt x="1939027" y="1156767"/>
                </a:lnTo>
                <a:cubicBezTo>
                  <a:pt x="1934006" y="1165982"/>
                  <a:pt x="1925304" y="1174774"/>
                  <a:pt x="1912922" y="1183140"/>
                </a:cubicBezTo>
                <a:cubicBezTo>
                  <a:pt x="1900540" y="1191506"/>
                  <a:pt x="1883990" y="1195978"/>
                  <a:pt x="1863270" y="1196557"/>
                </a:cubicBezTo>
                <a:cubicBezTo>
                  <a:pt x="1834980" y="1196103"/>
                  <a:pt x="1812337" y="1187239"/>
                  <a:pt x="1795343" y="1169963"/>
                </a:cubicBezTo>
                <a:cubicBezTo>
                  <a:pt x="1778348" y="1152687"/>
                  <a:pt x="1769631" y="1129720"/>
                  <a:pt x="1769193" y="1101061"/>
                </a:cubicBezTo>
                <a:cubicBezTo>
                  <a:pt x="1769388" y="1081447"/>
                  <a:pt x="1773457" y="1064407"/>
                  <a:pt x="1781400" y="1049942"/>
                </a:cubicBezTo>
                <a:cubicBezTo>
                  <a:pt x="1789344" y="1035476"/>
                  <a:pt x="1799990" y="1024260"/>
                  <a:pt x="1813339" y="1016294"/>
                </a:cubicBezTo>
                <a:cubicBezTo>
                  <a:pt x="1826688" y="1008329"/>
                  <a:pt x="1841569" y="1004289"/>
                  <a:pt x="1857982" y="1004177"/>
                </a:cubicBezTo>
                <a:close/>
                <a:moveTo>
                  <a:pt x="1328487" y="1004177"/>
                </a:moveTo>
                <a:cubicBezTo>
                  <a:pt x="1339864" y="1004357"/>
                  <a:pt x="1349469" y="1006381"/>
                  <a:pt x="1357301" y="1010249"/>
                </a:cubicBezTo>
                <a:cubicBezTo>
                  <a:pt x="1365133" y="1014117"/>
                  <a:pt x="1371338" y="1018748"/>
                  <a:pt x="1375917" y="1024143"/>
                </a:cubicBezTo>
                <a:cubicBezTo>
                  <a:pt x="1380495" y="1029539"/>
                  <a:pt x="1383594" y="1034617"/>
                  <a:pt x="1385211" y="1039378"/>
                </a:cubicBezTo>
                <a:lnTo>
                  <a:pt x="1364804" y="1051012"/>
                </a:lnTo>
                <a:cubicBezTo>
                  <a:pt x="1362537" y="1045709"/>
                  <a:pt x="1358528" y="1040539"/>
                  <a:pt x="1352775" y="1035501"/>
                </a:cubicBezTo>
                <a:cubicBezTo>
                  <a:pt x="1347023" y="1030463"/>
                  <a:pt x="1338339" y="1027760"/>
                  <a:pt x="1326723" y="1027393"/>
                </a:cubicBezTo>
                <a:cubicBezTo>
                  <a:pt x="1318054" y="1027459"/>
                  <a:pt x="1310883" y="1029706"/>
                  <a:pt x="1305211" y="1034135"/>
                </a:cubicBezTo>
                <a:cubicBezTo>
                  <a:pt x="1299539" y="1038563"/>
                  <a:pt x="1296600" y="1044777"/>
                  <a:pt x="1296394" y="1052775"/>
                </a:cubicBezTo>
                <a:cubicBezTo>
                  <a:pt x="1296875" y="1062732"/>
                  <a:pt x="1301684" y="1070205"/>
                  <a:pt x="1310822" y="1075194"/>
                </a:cubicBezTo>
                <a:cubicBezTo>
                  <a:pt x="1319959" y="1080182"/>
                  <a:pt x="1330539" y="1084813"/>
                  <a:pt x="1342562" y="1089086"/>
                </a:cubicBezTo>
                <a:cubicBezTo>
                  <a:pt x="1354585" y="1093358"/>
                  <a:pt x="1365165" y="1099399"/>
                  <a:pt x="1374302" y="1107208"/>
                </a:cubicBezTo>
                <a:cubicBezTo>
                  <a:pt x="1383440" y="1115017"/>
                  <a:pt x="1388249" y="1126720"/>
                  <a:pt x="1388730" y="1142318"/>
                </a:cubicBezTo>
                <a:cubicBezTo>
                  <a:pt x="1388358" y="1158766"/>
                  <a:pt x="1382417" y="1171859"/>
                  <a:pt x="1370907" y="1181598"/>
                </a:cubicBezTo>
                <a:cubicBezTo>
                  <a:pt x="1359398" y="1191337"/>
                  <a:pt x="1344552" y="1196324"/>
                  <a:pt x="1326371" y="1196557"/>
                </a:cubicBezTo>
                <a:cubicBezTo>
                  <a:pt x="1307411" y="1196008"/>
                  <a:pt x="1292994" y="1191653"/>
                  <a:pt x="1283119" y="1183493"/>
                </a:cubicBezTo>
                <a:cubicBezTo>
                  <a:pt x="1273245" y="1175333"/>
                  <a:pt x="1266407" y="1166661"/>
                  <a:pt x="1262606" y="1157477"/>
                </a:cubicBezTo>
                <a:lnTo>
                  <a:pt x="1281969" y="1144786"/>
                </a:lnTo>
                <a:cubicBezTo>
                  <a:pt x="1285699" y="1152284"/>
                  <a:pt x="1291172" y="1158791"/>
                  <a:pt x="1298388" y="1164307"/>
                </a:cubicBezTo>
                <a:cubicBezTo>
                  <a:pt x="1305604" y="1169823"/>
                  <a:pt x="1315402" y="1172717"/>
                  <a:pt x="1327781" y="1172988"/>
                </a:cubicBezTo>
                <a:cubicBezTo>
                  <a:pt x="1337215" y="1172937"/>
                  <a:pt x="1345150" y="1170396"/>
                  <a:pt x="1351586" y="1165365"/>
                </a:cubicBezTo>
                <a:cubicBezTo>
                  <a:pt x="1358022" y="1160334"/>
                  <a:pt x="1361373" y="1153122"/>
                  <a:pt x="1361637" y="1143728"/>
                </a:cubicBezTo>
                <a:cubicBezTo>
                  <a:pt x="1361158" y="1133499"/>
                  <a:pt x="1356367" y="1125776"/>
                  <a:pt x="1347265" y="1120560"/>
                </a:cubicBezTo>
                <a:cubicBezTo>
                  <a:pt x="1338162" y="1115344"/>
                  <a:pt x="1327622" y="1110551"/>
                  <a:pt x="1315646" y="1106183"/>
                </a:cubicBezTo>
                <a:cubicBezTo>
                  <a:pt x="1303669" y="1101815"/>
                  <a:pt x="1293129" y="1095789"/>
                  <a:pt x="1284027" y="1088105"/>
                </a:cubicBezTo>
                <a:cubicBezTo>
                  <a:pt x="1274924" y="1080421"/>
                  <a:pt x="1270133" y="1068997"/>
                  <a:pt x="1269654" y="1053832"/>
                </a:cubicBezTo>
                <a:cubicBezTo>
                  <a:pt x="1270034" y="1038195"/>
                  <a:pt x="1275696" y="1026043"/>
                  <a:pt x="1286640" y="1017375"/>
                </a:cubicBezTo>
                <a:cubicBezTo>
                  <a:pt x="1297584" y="1008707"/>
                  <a:pt x="1311533" y="1004307"/>
                  <a:pt x="1328487" y="1004177"/>
                </a:cubicBezTo>
                <a:close/>
                <a:moveTo>
                  <a:pt x="788352" y="1004177"/>
                </a:moveTo>
                <a:cubicBezTo>
                  <a:pt x="816546" y="1004747"/>
                  <a:pt x="839379" y="1013905"/>
                  <a:pt x="856851" y="1031649"/>
                </a:cubicBezTo>
                <a:cubicBezTo>
                  <a:pt x="874323" y="1049393"/>
                  <a:pt x="883319" y="1072299"/>
                  <a:pt x="883838" y="1100367"/>
                </a:cubicBezTo>
                <a:cubicBezTo>
                  <a:pt x="883282" y="1128435"/>
                  <a:pt x="874184" y="1151341"/>
                  <a:pt x="856543" y="1169085"/>
                </a:cubicBezTo>
                <a:cubicBezTo>
                  <a:pt x="838901" y="1186829"/>
                  <a:pt x="816054" y="1195986"/>
                  <a:pt x="788000" y="1196557"/>
                </a:cubicBezTo>
                <a:cubicBezTo>
                  <a:pt x="759961" y="1196030"/>
                  <a:pt x="737172" y="1186961"/>
                  <a:pt x="719634" y="1169350"/>
                </a:cubicBezTo>
                <a:cubicBezTo>
                  <a:pt x="702096" y="1151738"/>
                  <a:pt x="693056" y="1128744"/>
                  <a:pt x="692515" y="1100367"/>
                </a:cubicBezTo>
                <a:cubicBezTo>
                  <a:pt x="693093" y="1072145"/>
                  <a:pt x="702236" y="1049194"/>
                  <a:pt x="719943" y="1031517"/>
                </a:cubicBezTo>
                <a:cubicBezTo>
                  <a:pt x="737650" y="1013839"/>
                  <a:pt x="760453" y="1004725"/>
                  <a:pt x="788352" y="1004177"/>
                </a:cubicBezTo>
                <a:close/>
                <a:moveTo>
                  <a:pt x="537912" y="1004177"/>
                </a:moveTo>
                <a:cubicBezTo>
                  <a:pt x="549289" y="1004357"/>
                  <a:pt x="558894" y="1006381"/>
                  <a:pt x="566726" y="1010249"/>
                </a:cubicBezTo>
                <a:cubicBezTo>
                  <a:pt x="574558" y="1014117"/>
                  <a:pt x="580763" y="1018748"/>
                  <a:pt x="585342" y="1024143"/>
                </a:cubicBezTo>
                <a:cubicBezTo>
                  <a:pt x="589921" y="1029539"/>
                  <a:pt x="593019" y="1034617"/>
                  <a:pt x="594636" y="1039378"/>
                </a:cubicBezTo>
                <a:lnTo>
                  <a:pt x="574229" y="1051012"/>
                </a:lnTo>
                <a:cubicBezTo>
                  <a:pt x="571962" y="1045709"/>
                  <a:pt x="567952" y="1040539"/>
                  <a:pt x="562200" y="1035501"/>
                </a:cubicBezTo>
                <a:cubicBezTo>
                  <a:pt x="556448" y="1030463"/>
                  <a:pt x="547764" y="1027760"/>
                  <a:pt x="536148" y="1027393"/>
                </a:cubicBezTo>
                <a:cubicBezTo>
                  <a:pt x="527479" y="1027459"/>
                  <a:pt x="520308" y="1029706"/>
                  <a:pt x="514636" y="1034135"/>
                </a:cubicBezTo>
                <a:cubicBezTo>
                  <a:pt x="508964" y="1038563"/>
                  <a:pt x="506025" y="1044777"/>
                  <a:pt x="505820" y="1052775"/>
                </a:cubicBezTo>
                <a:cubicBezTo>
                  <a:pt x="506300" y="1062732"/>
                  <a:pt x="511110" y="1070205"/>
                  <a:pt x="520247" y="1075194"/>
                </a:cubicBezTo>
                <a:cubicBezTo>
                  <a:pt x="529384" y="1080182"/>
                  <a:pt x="539964" y="1084813"/>
                  <a:pt x="551987" y="1089086"/>
                </a:cubicBezTo>
                <a:cubicBezTo>
                  <a:pt x="564010" y="1093358"/>
                  <a:pt x="574590" y="1099399"/>
                  <a:pt x="583727" y="1107208"/>
                </a:cubicBezTo>
                <a:cubicBezTo>
                  <a:pt x="592865" y="1115017"/>
                  <a:pt x="597674" y="1126720"/>
                  <a:pt x="598155" y="1142318"/>
                </a:cubicBezTo>
                <a:cubicBezTo>
                  <a:pt x="597783" y="1158766"/>
                  <a:pt x="591842" y="1171859"/>
                  <a:pt x="580332" y="1181598"/>
                </a:cubicBezTo>
                <a:cubicBezTo>
                  <a:pt x="568823" y="1191337"/>
                  <a:pt x="553977" y="1196324"/>
                  <a:pt x="535796" y="1196557"/>
                </a:cubicBezTo>
                <a:cubicBezTo>
                  <a:pt x="516836" y="1196008"/>
                  <a:pt x="502419" y="1191653"/>
                  <a:pt x="492545" y="1183493"/>
                </a:cubicBezTo>
                <a:cubicBezTo>
                  <a:pt x="482670" y="1175333"/>
                  <a:pt x="475832" y="1166661"/>
                  <a:pt x="472030" y="1157477"/>
                </a:cubicBezTo>
                <a:lnTo>
                  <a:pt x="491394" y="1144786"/>
                </a:lnTo>
                <a:cubicBezTo>
                  <a:pt x="495124" y="1152284"/>
                  <a:pt x="500597" y="1158791"/>
                  <a:pt x="507813" y="1164307"/>
                </a:cubicBezTo>
                <a:cubicBezTo>
                  <a:pt x="515029" y="1169823"/>
                  <a:pt x="524827" y="1172717"/>
                  <a:pt x="537206" y="1172988"/>
                </a:cubicBezTo>
                <a:cubicBezTo>
                  <a:pt x="546640" y="1172937"/>
                  <a:pt x="554575" y="1170396"/>
                  <a:pt x="561011" y="1165365"/>
                </a:cubicBezTo>
                <a:cubicBezTo>
                  <a:pt x="567447" y="1160334"/>
                  <a:pt x="570798" y="1153122"/>
                  <a:pt x="571062" y="1143728"/>
                </a:cubicBezTo>
                <a:cubicBezTo>
                  <a:pt x="570583" y="1133499"/>
                  <a:pt x="565792" y="1125776"/>
                  <a:pt x="556690" y="1120560"/>
                </a:cubicBezTo>
                <a:cubicBezTo>
                  <a:pt x="547587" y="1115344"/>
                  <a:pt x="537047" y="1110551"/>
                  <a:pt x="525071" y="1106183"/>
                </a:cubicBezTo>
                <a:cubicBezTo>
                  <a:pt x="513094" y="1101815"/>
                  <a:pt x="502554" y="1095789"/>
                  <a:pt x="493451" y="1088105"/>
                </a:cubicBezTo>
                <a:cubicBezTo>
                  <a:pt x="484349" y="1080421"/>
                  <a:pt x="479558" y="1068997"/>
                  <a:pt x="479079" y="1053832"/>
                </a:cubicBezTo>
                <a:cubicBezTo>
                  <a:pt x="479459" y="1038195"/>
                  <a:pt x="485121" y="1026043"/>
                  <a:pt x="496065" y="1017375"/>
                </a:cubicBezTo>
                <a:cubicBezTo>
                  <a:pt x="507009" y="1008707"/>
                  <a:pt x="520958" y="1004307"/>
                  <a:pt x="537912" y="1004177"/>
                </a:cubicBezTo>
                <a:close/>
                <a:moveTo>
                  <a:pt x="369626" y="1004177"/>
                </a:moveTo>
                <a:cubicBezTo>
                  <a:pt x="394430" y="1004519"/>
                  <a:pt x="412313" y="1010784"/>
                  <a:pt x="423274" y="1022972"/>
                </a:cubicBezTo>
                <a:cubicBezTo>
                  <a:pt x="434235" y="1035159"/>
                  <a:pt x="439604" y="1051213"/>
                  <a:pt x="439382" y="1071133"/>
                </a:cubicBezTo>
                <a:lnTo>
                  <a:pt x="439382" y="1191975"/>
                </a:lnTo>
                <a:lnTo>
                  <a:pt x="415455" y="1191975"/>
                </a:lnTo>
                <a:lnTo>
                  <a:pt x="412289" y="1176506"/>
                </a:lnTo>
                <a:cubicBezTo>
                  <a:pt x="407595" y="1182113"/>
                  <a:pt x="401205" y="1186817"/>
                  <a:pt x="393118" y="1190621"/>
                </a:cubicBezTo>
                <a:cubicBezTo>
                  <a:pt x="385030" y="1194424"/>
                  <a:pt x="374849" y="1196403"/>
                  <a:pt x="362574" y="1196557"/>
                </a:cubicBezTo>
                <a:cubicBezTo>
                  <a:pt x="342082" y="1196243"/>
                  <a:pt x="325431" y="1190537"/>
                  <a:pt x="312622" y="1179439"/>
                </a:cubicBezTo>
                <a:cubicBezTo>
                  <a:pt x="299813" y="1168340"/>
                  <a:pt x="293212" y="1153731"/>
                  <a:pt x="292818" y="1135609"/>
                </a:cubicBezTo>
                <a:cubicBezTo>
                  <a:pt x="293175" y="1117826"/>
                  <a:pt x="299762" y="1103422"/>
                  <a:pt x="312578" y="1092397"/>
                </a:cubicBezTo>
                <a:cubicBezTo>
                  <a:pt x="325394" y="1081371"/>
                  <a:pt x="342295" y="1075695"/>
                  <a:pt x="363279" y="1075367"/>
                </a:cubicBezTo>
                <a:cubicBezTo>
                  <a:pt x="375010" y="1075572"/>
                  <a:pt x="385045" y="1077360"/>
                  <a:pt x="393382" y="1080730"/>
                </a:cubicBezTo>
                <a:cubicBezTo>
                  <a:pt x="401720" y="1084101"/>
                  <a:pt x="407787" y="1087824"/>
                  <a:pt x="411585" y="1091898"/>
                </a:cubicBezTo>
                <a:lnTo>
                  <a:pt x="411585" y="1069370"/>
                </a:lnTo>
                <a:cubicBezTo>
                  <a:pt x="411431" y="1056413"/>
                  <a:pt x="407420" y="1046433"/>
                  <a:pt x="399553" y="1039429"/>
                </a:cubicBezTo>
                <a:cubicBezTo>
                  <a:pt x="391685" y="1032426"/>
                  <a:pt x="380887" y="1028883"/>
                  <a:pt x="367158" y="1028802"/>
                </a:cubicBezTo>
                <a:cubicBezTo>
                  <a:pt x="355852" y="1028979"/>
                  <a:pt x="345672" y="1030654"/>
                  <a:pt x="336616" y="1033829"/>
                </a:cubicBezTo>
                <a:cubicBezTo>
                  <a:pt x="327560" y="1037004"/>
                  <a:pt x="319764" y="1040620"/>
                  <a:pt x="313227" y="1044677"/>
                </a:cubicBezTo>
                <a:lnTo>
                  <a:pt x="301966" y="1024229"/>
                </a:lnTo>
                <a:cubicBezTo>
                  <a:pt x="308234" y="1020008"/>
                  <a:pt x="317172" y="1015698"/>
                  <a:pt x="328779" y="1011301"/>
                </a:cubicBezTo>
                <a:cubicBezTo>
                  <a:pt x="340386" y="1006903"/>
                  <a:pt x="354002" y="1004529"/>
                  <a:pt x="369626" y="1004177"/>
                </a:cubicBezTo>
                <a:close/>
                <a:moveTo>
                  <a:pt x="79278" y="1004177"/>
                </a:moveTo>
                <a:cubicBezTo>
                  <a:pt x="93087" y="1004316"/>
                  <a:pt x="104689" y="1007380"/>
                  <a:pt x="114083" y="1013370"/>
                </a:cubicBezTo>
                <a:cubicBezTo>
                  <a:pt x="123477" y="1019359"/>
                  <a:pt x="130314" y="1027440"/>
                  <a:pt x="134594" y="1037613"/>
                </a:cubicBezTo>
                <a:cubicBezTo>
                  <a:pt x="140192" y="1026671"/>
                  <a:pt x="148106" y="1018370"/>
                  <a:pt x="158337" y="1012710"/>
                </a:cubicBezTo>
                <a:cubicBezTo>
                  <a:pt x="168569" y="1007050"/>
                  <a:pt x="180277" y="1004206"/>
                  <a:pt x="193463" y="1004177"/>
                </a:cubicBezTo>
                <a:cubicBezTo>
                  <a:pt x="213965" y="1004542"/>
                  <a:pt x="229528" y="1011025"/>
                  <a:pt x="240150" y="1023626"/>
                </a:cubicBezTo>
                <a:cubicBezTo>
                  <a:pt x="250772" y="1036227"/>
                  <a:pt x="256112" y="1052754"/>
                  <a:pt x="256169" y="1073208"/>
                </a:cubicBezTo>
                <a:lnTo>
                  <a:pt x="256169" y="1191975"/>
                </a:lnTo>
                <a:lnTo>
                  <a:pt x="228372" y="1191975"/>
                </a:lnTo>
                <a:lnTo>
                  <a:pt x="228372" y="1081666"/>
                </a:lnTo>
                <a:cubicBezTo>
                  <a:pt x="228349" y="1064383"/>
                  <a:pt x="224867" y="1051372"/>
                  <a:pt x="217925" y="1042635"/>
                </a:cubicBezTo>
                <a:cubicBezTo>
                  <a:pt x="210983" y="1033898"/>
                  <a:pt x="200714" y="1029522"/>
                  <a:pt x="187116" y="1029507"/>
                </a:cubicBezTo>
                <a:cubicBezTo>
                  <a:pt x="173975" y="1029559"/>
                  <a:pt x="163235" y="1034037"/>
                  <a:pt x="154897" y="1042943"/>
                </a:cubicBezTo>
                <a:cubicBezTo>
                  <a:pt x="146560" y="1051850"/>
                  <a:pt x="142255" y="1064875"/>
                  <a:pt x="141983" y="1082019"/>
                </a:cubicBezTo>
                <a:lnTo>
                  <a:pt x="141983" y="1191975"/>
                </a:lnTo>
                <a:lnTo>
                  <a:pt x="114186" y="1191975"/>
                </a:lnTo>
                <a:lnTo>
                  <a:pt x="114186" y="1076380"/>
                </a:lnTo>
                <a:cubicBezTo>
                  <a:pt x="114046" y="1061629"/>
                  <a:pt x="110270" y="1050161"/>
                  <a:pt x="102858" y="1041974"/>
                </a:cubicBezTo>
                <a:cubicBezTo>
                  <a:pt x="95446" y="1033788"/>
                  <a:pt x="85235" y="1029632"/>
                  <a:pt x="72226" y="1029507"/>
                </a:cubicBezTo>
                <a:cubicBezTo>
                  <a:pt x="59730" y="1029713"/>
                  <a:pt x="49284" y="1034412"/>
                  <a:pt x="40888" y="1043604"/>
                </a:cubicBezTo>
                <a:cubicBezTo>
                  <a:pt x="32492" y="1052797"/>
                  <a:pt x="28128" y="1065249"/>
                  <a:pt x="27798" y="1080961"/>
                </a:cubicBezTo>
                <a:lnTo>
                  <a:pt x="27798" y="1191975"/>
                </a:lnTo>
                <a:lnTo>
                  <a:pt x="0" y="1191975"/>
                </a:lnTo>
                <a:lnTo>
                  <a:pt x="0" y="1008758"/>
                </a:lnTo>
                <a:lnTo>
                  <a:pt x="27446" y="1008758"/>
                </a:lnTo>
                <a:cubicBezTo>
                  <a:pt x="27446" y="1017243"/>
                  <a:pt x="27446" y="1023751"/>
                  <a:pt x="27446" y="1028282"/>
                </a:cubicBezTo>
                <a:cubicBezTo>
                  <a:pt x="27446" y="1032814"/>
                  <a:pt x="27446" y="1035102"/>
                  <a:pt x="27446" y="1035146"/>
                </a:cubicBezTo>
                <a:cubicBezTo>
                  <a:pt x="31104" y="1026925"/>
                  <a:pt x="37450" y="1019783"/>
                  <a:pt x="46486" y="1013721"/>
                </a:cubicBezTo>
                <a:cubicBezTo>
                  <a:pt x="55521" y="1007658"/>
                  <a:pt x="66452" y="1004477"/>
                  <a:pt x="79278" y="1004177"/>
                </a:cubicBezTo>
                <a:close/>
                <a:moveTo>
                  <a:pt x="1718698" y="942502"/>
                </a:moveTo>
                <a:cubicBezTo>
                  <a:pt x="1724279" y="942634"/>
                  <a:pt x="1728870" y="944482"/>
                  <a:pt x="1732471" y="948047"/>
                </a:cubicBezTo>
                <a:cubicBezTo>
                  <a:pt x="1736072" y="951611"/>
                  <a:pt x="1737934" y="956099"/>
                  <a:pt x="1738059" y="961511"/>
                </a:cubicBezTo>
                <a:cubicBezTo>
                  <a:pt x="1737934" y="967092"/>
                  <a:pt x="1736072" y="971683"/>
                  <a:pt x="1732471" y="975284"/>
                </a:cubicBezTo>
                <a:cubicBezTo>
                  <a:pt x="1728870" y="978885"/>
                  <a:pt x="1724279" y="980748"/>
                  <a:pt x="1718698" y="980873"/>
                </a:cubicBezTo>
                <a:cubicBezTo>
                  <a:pt x="1713286" y="980748"/>
                  <a:pt x="1708797" y="978885"/>
                  <a:pt x="1705233" y="975284"/>
                </a:cubicBezTo>
                <a:cubicBezTo>
                  <a:pt x="1701669" y="971683"/>
                  <a:pt x="1699821" y="967092"/>
                  <a:pt x="1699689" y="961511"/>
                </a:cubicBezTo>
                <a:cubicBezTo>
                  <a:pt x="1699821" y="956099"/>
                  <a:pt x="1701669" y="951611"/>
                  <a:pt x="1705233" y="948047"/>
                </a:cubicBezTo>
                <a:cubicBezTo>
                  <a:pt x="1708797" y="944482"/>
                  <a:pt x="1713286" y="942634"/>
                  <a:pt x="1718698" y="942502"/>
                </a:cubicBezTo>
                <a:close/>
                <a:moveTo>
                  <a:pt x="1217760" y="939683"/>
                </a:moveTo>
                <a:cubicBezTo>
                  <a:pt x="1223862" y="939749"/>
                  <a:pt x="1228820" y="941642"/>
                  <a:pt x="1232633" y="945362"/>
                </a:cubicBezTo>
                <a:cubicBezTo>
                  <a:pt x="1236447" y="949083"/>
                  <a:pt x="1238413" y="954234"/>
                  <a:pt x="1238530" y="960816"/>
                </a:cubicBezTo>
                <a:cubicBezTo>
                  <a:pt x="1238347" y="973269"/>
                  <a:pt x="1235721" y="984115"/>
                  <a:pt x="1230653" y="993353"/>
                </a:cubicBezTo>
                <a:cubicBezTo>
                  <a:pt x="1225586" y="1002592"/>
                  <a:pt x="1219176" y="1010532"/>
                  <a:pt x="1211423" y="1017172"/>
                </a:cubicBezTo>
                <a:lnTo>
                  <a:pt x="1198398" y="1004492"/>
                </a:lnTo>
                <a:cubicBezTo>
                  <a:pt x="1201625" y="1002078"/>
                  <a:pt x="1205028" y="998541"/>
                  <a:pt x="1208607" y="993881"/>
                </a:cubicBezTo>
                <a:cubicBezTo>
                  <a:pt x="1212186" y="989222"/>
                  <a:pt x="1214533" y="984188"/>
                  <a:pt x="1215648" y="978780"/>
                </a:cubicBezTo>
                <a:cubicBezTo>
                  <a:pt x="1210323" y="977929"/>
                  <a:pt x="1206187" y="975668"/>
                  <a:pt x="1203238" y="971999"/>
                </a:cubicBezTo>
                <a:cubicBezTo>
                  <a:pt x="1200290" y="968330"/>
                  <a:pt x="1198794" y="964133"/>
                  <a:pt x="1198750" y="959407"/>
                </a:cubicBezTo>
                <a:cubicBezTo>
                  <a:pt x="1198860" y="953808"/>
                  <a:pt x="1200664" y="949156"/>
                  <a:pt x="1204163" y="945451"/>
                </a:cubicBezTo>
                <a:cubicBezTo>
                  <a:pt x="1207661" y="941745"/>
                  <a:pt x="1212194" y="939822"/>
                  <a:pt x="1217760" y="939683"/>
                </a:cubicBezTo>
                <a:close/>
                <a:moveTo>
                  <a:pt x="3330115" y="938273"/>
                </a:moveTo>
                <a:cubicBezTo>
                  <a:pt x="3333221" y="938303"/>
                  <a:pt x="3335908" y="938420"/>
                  <a:pt x="3338177" y="938625"/>
                </a:cubicBezTo>
                <a:cubicBezTo>
                  <a:pt x="3340446" y="938830"/>
                  <a:pt x="3341635" y="938948"/>
                  <a:pt x="3341745" y="938977"/>
                </a:cubicBezTo>
                <a:lnTo>
                  <a:pt x="3341745" y="963252"/>
                </a:lnTo>
                <a:cubicBezTo>
                  <a:pt x="3341642" y="963222"/>
                  <a:pt x="3340703" y="963105"/>
                  <a:pt x="3338926" y="962899"/>
                </a:cubicBezTo>
                <a:cubicBezTo>
                  <a:pt x="3337149" y="962693"/>
                  <a:pt x="3335152" y="962576"/>
                  <a:pt x="3332934" y="962547"/>
                </a:cubicBezTo>
                <a:cubicBezTo>
                  <a:pt x="3322501" y="962488"/>
                  <a:pt x="3314557" y="965427"/>
                  <a:pt x="3309102" y="971365"/>
                </a:cubicBezTo>
                <a:cubicBezTo>
                  <a:pt x="3303646" y="977304"/>
                  <a:pt x="3300901" y="986593"/>
                  <a:pt x="3300864" y="999234"/>
                </a:cubicBezTo>
                <a:lnTo>
                  <a:pt x="3300864" y="1008758"/>
                </a:lnTo>
                <a:lnTo>
                  <a:pt x="3339983" y="1008758"/>
                </a:lnTo>
                <a:lnTo>
                  <a:pt x="3339983" y="1032327"/>
                </a:lnTo>
                <a:lnTo>
                  <a:pt x="3300864" y="1032327"/>
                </a:lnTo>
                <a:lnTo>
                  <a:pt x="3300864" y="1191975"/>
                </a:lnTo>
                <a:lnTo>
                  <a:pt x="3272714" y="1191975"/>
                </a:lnTo>
                <a:lnTo>
                  <a:pt x="3272714" y="1032327"/>
                </a:lnTo>
                <a:lnTo>
                  <a:pt x="3252273" y="1032327"/>
                </a:lnTo>
                <a:lnTo>
                  <a:pt x="3252273" y="1008758"/>
                </a:lnTo>
                <a:lnTo>
                  <a:pt x="3272714" y="1008758"/>
                </a:lnTo>
                <a:lnTo>
                  <a:pt x="3272714" y="999234"/>
                </a:lnTo>
                <a:cubicBezTo>
                  <a:pt x="3273256" y="976488"/>
                  <a:pt x="3279122" y="960554"/>
                  <a:pt x="3290313" y="951434"/>
                </a:cubicBezTo>
                <a:cubicBezTo>
                  <a:pt x="3301505" y="942314"/>
                  <a:pt x="3314772" y="937927"/>
                  <a:pt x="3330115" y="938273"/>
                </a:cubicBezTo>
                <a:close/>
                <a:moveTo>
                  <a:pt x="4187686" y="937216"/>
                </a:moveTo>
                <a:lnTo>
                  <a:pt x="4215835" y="937216"/>
                </a:lnTo>
                <a:lnTo>
                  <a:pt x="4215835" y="1191975"/>
                </a:lnTo>
                <a:lnTo>
                  <a:pt x="4188741" y="1191975"/>
                </a:lnTo>
                <a:lnTo>
                  <a:pt x="4188741" y="1163118"/>
                </a:lnTo>
                <a:cubicBezTo>
                  <a:pt x="4187253" y="1165639"/>
                  <a:pt x="4184041" y="1169521"/>
                  <a:pt x="4179106" y="1174764"/>
                </a:cubicBezTo>
                <a:cubicBezTo>
                  <a:pt x="4174170" y="1180007"/>
                  <a:pt x="4167276" y="1184877"/>
                  <a:pt x="4158423" y="1189376"/>
                </a:cubicBezTo>
                <a:cubicBezTo>
                  <a:pt x="4149570" y="1193874"/>
                  <a:pt x="4138524" y="1196268"/>
                  <a:pt x="4125284" y="1196557"/>
                </a:cubicBezTo>
                <a:cubicBezTo>
                  <a:pt x="4098573" y="1196067"/>
                  <a:pt x="4077091" y="1187101"/>
                  <a:pt x="4060838" y="1169658"/>
                </a:cubicBezTo>
                <a:cubicBezTo>
                  <a:pt x="4044585" y="1152215"/>
                  <a:pt x="4036236" y="1129236"/>
                  <a:pt x="4035790" y="1100720"/>
                </a:cubicBezTo>
                <a:cubicBezTo>
                  <a:pt x="4036170" y="1072020"/>
                  <a:pt x="4044211" y="1048879"/>
                  <a:pt x="4059913" y="1031296"/>
                </a:cubicBezTo>
                <a:cubicBezTo>
                  <a:pt x="4075615" y="1013714"/>
                  <a:pt x="4096700" y="1004674"/>
                  <a:pt x="4123168" y="1004177"/>
                </a:cubicBezTo>
                <a:cubicBezTo>
                  <a:pt x="4135854" y="1004422"/>
                  <a:pt x="4146678" y="1006668"/>
                  <a:pt x="4155642" y="1010914"/>
                </a:cubicBezTo>
                <a:cubicBezTo>
                  <a:pt x="4164606" y="1015160"/>
                  <a:pt x="4171748" y="1019935"/>
                  <a:pt x="4177069" y="1025239"/>
                </a:cubicBezTo>
                <a:cubicBezTo>
                  <a:pt x="4182390" y="1030543"/>
                  <a:pt x="4185929" y="1034903"/>
                  <a:pt x="4187686" y="1038321"/>
                </a:cubicBezTo>
                <a:close/>
                <a:moveTo>
                  <a:pt x="2571750" y="937216"/>
                </a:moveTo>
                <a:lnTo>
                  <a:pt x="2599548" y="937216"/>
                </a:lnTo>
                <a:lnTo>
                  <a:pt x="2599548" y="1035146"/>
                </a:lnTo>
                <a:cubicBezTo>
                  <a:pt x="2604102" y="1026617"/>
                  <a:pt x="2611124" y="1019388"/>
                  <a:pt x="2620615" y="1013457"/>
                </a:cubicBezTo>
                <a:cubicBezTo>
                  <a:pt x="2630106" y="1007526"/>
                  <a:pt x="2641183" y="1004433"/>
                  <a:pt x="2653847" y="1004177"/>
                </a:cubicBezTo>
                <a:cubicBezTo>
                  <a:pt x="2675209" y="1004630"/>
                  <a:pt x="2691343" y="1011642"/>
                  <a:pt x="2702252" y="1025212"/>
                </a:cubicBezTo>
                <a:cubicBezTo>
                  <a:pt x="2713160" y="1038782"/>
                  <a:pt x="2718632" y="1056191"/>
                  <a:pt x="2718667" y="1077437"/>
                </a:cubicBezTo>
                <a:lnTo>
                  <a:pt x="2718667" y="1191975"/>
                </a:lnTo>
                <a:lnTo>
                  <a:pt x="2690870" y="1191975"/>
                </a:lnTo>
                <a:lnTo>
                  <a:pt x="2690870" y="1076380"/>
                </a:lnTo>
                <a:cubicBezTo>
                  <a:pt x="2690605" y="1061629"/>
                  <a:pt x="2686462" y="1050161"/>
                  <a:pt x="2678441" y="1041974"/>
                </a:cubicBezTo>
                <a:cubicBezTo>
                  <a:pt x="2670420" y="1033788"/>
                  <a:pt x="2660106" y="1029632"/>
                  <a:pt x="2647501" y="1029507"/>
                </a:cubicBezTo>
                <a:cubicBezTo>
                  <a:pt x="2633162" y="1029742"/>
                  <a:pt x="2621644" y="1034471"/>
                  <a:pt x="2612946" y="1043692"/>
                </a:cubicBezTo>
                <a:cubicBezTo>
                  <a:pt x="2604249" y="1052914"/>
                  <a:pt x="2599783" y="1065220"/>
                  <a:pt x="2599548" y="1080609"/>
                </a:cubicBezTo>
                <a:lnTo>
                  <a:pt x="2599548" y="1191975"/>
                </a:lnTo>
                <a:lnTo>
                  <a:pt x="2571750" y="1191975"/>
                </a:lnTo>
                <a:close/>
                <a:moveTo>
                  <a:pt x="1514475" y="937216"/>
                </a:moveTo>
                <a:lnTo>
                  <a:pt x="1542273" y="937216"/>
                </a:lnTo>
                <a:lnTo>
                  <a:pt x="1542273" y="1035146"/>
                </a:lnTo>
                <a:cubicBezTo>
                  <a:pt x="1546827" y="1026617"/>
                  <a:pt x="1553850" y="1019388"/>
                  <a:pt x="1563340" y="1013457"/>
                </a:cubicBezTo>
                <a:cubicBezTo>
                  <a:pt x="1572831" y="1007526"/>
                  <a:pt x="1583909" y="1004433"/>
                  <a:pt x="1596573" y="1004177"/>
                </a:cubicBezTo>
                <a:cubicBezTo>
                  <a:pt x="1617934" y="1004630"/>
                  <a:pt x="1634069" y="1011642"/>
                  <a:pt x="1644977" y="1025212"/>
                </a:cubicBezTo>
                <a:cubicBezTo>
                  <a:pt x="1655885" y="1038782"/>
                  <a:pt x="1661357" y="1056191"/>
                  <a:pt x="1661392" y="1077437"/>
                </a:cubicBezTo>
                <a:lnTo>
                  <a:pt x="1661392" y="1191975"/>
                </a:lnTo>
                <a:lnTo>
                  <a:pt x="1633595" y="1191975"/>
                </a:lnTo>
                <a:lnTo>
                  <a:pt x="1633595" y="1076380"/>
                </a:lnTo>
                <a:cubicBezTo>
                  <a:pt x="1633330" y="1061629"/>
                  <a:pt x="1629187" y="1050161"/>
                  <a:pt x="1621166" y="1041974"/>
                </a:cubicBezTo>
                <a:cubicBezTo>
                  <a:pt x="1613145" y="1033788"/>
                  <a:pt x="1602831" y="1029632"/>
                  <a:pt x="1590226" y="1029507"/>
                </a:cubicBezTo>
                <a:cubicBezTo>
                  <a:pt x="1575887" y="1029742"/>
                  <a:pt x="1564369" y="1034471"/>
                  <a:pt x="1555671" y="1043692"/>
                </a:cubicBezTo>
                <a:cubicBezTo>
                  <a:pt x="1546974" y="1052914"/>
                  <a:pt x="1542508" y="1065220"/>
                  <a:pt x="1542273" y="1080609"/>
                </a:cubicBezTo>
                <a:lnTo>
                  <a:pt x="1542273" y="1191975"/>
                </a:lnTo>
                <a:lnTo>
                  <a:pt x="1514475" y="1191975"/>
                </a:lnTo>
                <a:close/>
                <a:moveTo>
                  <a:pt x="628650" y="937216"/>
                </a:moveTo>
                <a:lnTo>
                  <a:pt x="656448" y="937216"/>
                </a:lnTo>
                <a:lnTo>
                  <a:pt x="656448" y="1191975"/>
                </a:lnTo>
                <a:lnTo>
                  <a:pt x="628650" y="1191975"/>
                </a:lnTo>
                <a:close/>
                <a:moveTo>
                  <a:pt x="1974816" y="728504"/>
                </a:moveTo>
                <a:cubicBezTo>
                  <a:pt x="1980764" y="728570"/>
                  <a:pt x="1985678" y="730463"/>
                  <a:pt x="1989558" y="734184"/>
                </a:cubicBezTo>
                <a:cubicBezTo>
                  <a:pt x="1993438" y="737904"/>
                  <a:pt x="1995447" y="743055"/>
                  <a:pt x="1995586" y="749637"/>
                </a:cubicBezTo>
                <a:cubicBezTo>
                  <a:pt x="1995403" y="762090"/>
                  <a:pt x="1992777" y="772936"/>
                  <a:pt x="1987709" y="782174"/>
                </a:cubicBezTo>
                <a:cubicBezTo>
                  <a:pt x="1982642" y="791413"/>
                  <a:pt x="1976232" y="799353"/>
                  <a:pt x="1968479" y="805994"/>
                </a:cubicBezTo>
                <a:lnTo>
                  <a:pt x="1955454" y="793313"/>
                </a:lnTo>
                <a:cubicBezTo>
                  <a:pt x="1958681" y="790899"/>
                  <a:pt x="1962084" y="787362"/>
                  <a:pt x="1965663" y="782703"/>
                </a:cubicBezTo>
                <a:cubicBezTo>
                  <a:pt x="1969242" y="778043"/>
                  <a:pt x="1971589" y="773009"/>
                  <a:pt x="1972704" y="767601"/>
                </a:cubicBezTo>
                <a:cubicBezTo>
                  <a:pt x="1967365" y="766750"/>
                  <a:pt x="1963170" y="764490"/>
                  <a:pt x="1960119" y="760821"/>
                </a:cubicBezTo>
                <a:cubicBezTo>
                  <a:pt x="1957068" y="757152"/>
                  <a:pt x="1955513" y="752954"/>
                  <a:pt x="1955454" y="748229"/>
                </a:cubicBezTo>
                <a:cubicBezTo>
                  <a:pt x="1955579" y="742630"/>
                  <a:pt x="1957442" y="737977"/>
                  <a:pt x="1961043" y="734272"/>
                </a:cubicBezTo>
                <a:cubicBezTo>
                  <a:pt x="1964644" y="730566"/>
                  <a:pt x="1969235" y="728644"/>
                  <a:pt x="1974816" y="728504"/>
                </a:cubicBezTo>
                <a:close/>
                <a:moveTo>
                  <a:pt x="2690905" y="668900"/>
                </a:moveTo>
                <a:cubicBezTo>
                  <a:pt x="2676809" y="669128"/>
                  <a:pt x="2665687" y="672728"/>
                  <a:pt x="2657541" y="679700"/>
                </a:cubicBezTo>
                <a:cubicBezTo>
                  <a:pt x="2649394" y="686671"/>
                  <a:pt x="2645237" y="695649"/>
                  <a:pt x="2645068" y="706632"/>
                </a:cubicBezTo>
                <a:cubicBezTo>
                  <a:pt x="2645229" y="717475"/>
                  <a:pt x="2649402" y="726467"/>
                  <a:pt x="2657585" y="733608"/>
                </a:cubicBezTo>
                <a:cubicBezTo>
                  <a:pt x="2665768" y="740749"/>
                  <a:pt x="2676993" y="744451"/>
                  <a:pt x="2691258" y="744716"/>
                </a:cubicBezTo>
                <a:cubicBezTo>
                  <a:pt x="2704877" y="744517"/>
                  <a:pt x="2715807" y="740947"/>
                  <a:pt x="2724048" y="734005"/>
                </a:cubicBezTo>
                <a:cubicBezTo>
                  <a:pt x="2732289" y="727062"/>
                  <a:pt x="2736520" y="717938"/>
                  <a:pt x="2736740" y="706632"/>
                </a:cubicBezTo>
                <a:cubicBezTo>
                  <a:pt x="2736550" y="695032"/>
                  <a:pt x="2732348" y="685878"/>
                  <a:pt x="2724136" y="679171"/>
                </a:cubicBezTo>
                <a:cubicBezTo>
                  <a:pt x="2715924" y="672463"/>
                  <a:pt x="2704847" y="669040"/>
                  <a:pt x="2690905" y="668900"/>
                </a:cubicBezTo>
                <a:close/>
                <a:moveTo>
                  <a:pt x="3426425" y="600882"/>
                </a:moveTo>
                <a:cubicBezTo>
                  <a:pt x="3406360" y="601323"/>
                  <a:pt x="3390260" y="608109"/>
                  <a:pt x="3378127" y="621241"/>
                </a:cubicBezTo>
                <a:cubicBezTo>
                  <a:pt x="3365994" y="634374"/>
                  <a:pt x="3359766" y="651207"/>
                  <a:pt x="3359442" y="671742"/>
                </a:cubicBezTo>
                <a:cubicBezTo>
                  <a:pt x="3359788" y="692740"/>
                  <a:pt x="3366060" y="709705"/>
                  <a:pt x="3378259" y="722639"/>
                </a:cubicBezTo>
                <a:cubicBezTo>
                  <a:pt x="3390459" y="735573"/>
                  <a:pt x="3406514" y="742227"/>
                  <a:pt x="3426425" y="742601"/>
                </a:cubicBezTo>
                <a:cubicBezTo>
                  <a:pt x="3446519" y="742205"/>
                  <a:pt x="3462736" y="735506"/>
                  <a:pt x="3475075" y="722507"/>
                </a:cubicBezTo>
                <a:cubicBezTo>
                  <a:pt x="3487415" y="709507"/>
                  <a:pt x="3493761" y="692586"/>
                  <a:pt x="3494113" y="671742"/>
                </a:cubicBezTo>
                <a:cubicBezTo>
                  <a:pt x="3493761" y="651053"/>
                  <a:pt x="3487415" y="634175"/>
                  <a:pt x="3475075" y="621109"/>
                </a:cubicBezTo>
                <a:cubicBezTo>
                  <a:pt x="3462736" y="608043"/>
                  <a:pt x="3446519" y="601301"/>
                  <a:pt x="3426425" y="600882"/>
                </a:cubicBezTo>
                <a:close/>
                <a:moveTo>
                  <a:pt x="2997800" y="600882"/>
                </a:moveTo>
                <a:cubicBezTo>
                  <a:pt x="2977735" y="601323"/>
                  <a:pt x="2961635" y="608109"/>
                  <a:pt x="2949502" y="621241"/>
                </a:cubicBezTo>
                <a:cubicBezTo>
                  <a:pt x="2937369" y="634374"/>
                  <a:pt x="2931141" y="651207"/>
                  <a:pt x="2930818" y="671742"/>
                </a:cubicBezTo>
                <a:cubicBezTo>
                  <a:pt x="2931163" y="692740"/>
                  <a:pt x="2937435" y="709705"/>
                  <a:pt x="2949634" y="722639"/>
                </a:cubicBezTo>
                <a:cubicBezTo>
                  <a:pt x="2961834" y="735573"/>
                  <a:pt x="2977889" y="742227"/>
                  <a:pt x="2997800" y="742601"/>
                </a:cubicBezTo>
                <a:cubicBezTo>
                  <a:pt x="3017895" y="742205"/>
                  <a:pt x="3034111" y="735506"/>
                  <a:pt x="3046450" y="722507"/>
                </a:cubicBezTo>
                <a:cubicBezTo>
                  <a:pt x="3058790" y="709507"/>
                  <a:pt x="3065135" y="692586"/>
                  <a:pt x="3065488" y="671742"/>
                </a:cubicBezTo>
                <a:cubicBezTo>
                  <a:pt x="3065135" y="651053"/>
                  <a:pt x="3058790" y="634175"/>
                  <a:pt x="3046450" y="621109"/>
                </a:cubicBezTo>
                <a:cubicBezTo>
                  <a:pt x="3034111" y="608043"/>
                  <a:pt x="3017895" y="601301"/>
                  <a:pt x="2997800" y="600882"/>
                </a:cubicBezTo>
                <a:close/>
                <a:moveTo>
                  <a:pt x="1506614" y="600882"/>
                </a:moveTo>
                <a:cubicBezTo>
                  <a:pt x="1488450" y="601227"/>
                  <a:pt x="1473658" y="607852"/>
                  <a:pt x="1462237" y="620757"/>
                </a:cubicBezTo>
                <a:cubicBezTo>
                  <a:pt x="1450816" y="633661"/>
                  <a:pt x="1444925" y="650774"/>
                  <a:pt x="1444565" y="672095"/>
                </a:cubicBezTo>
                <a:cubicBezTo>
                  <a:pt x="1444977" y="693695"/>
                  <a:pt x="1451029" y="710778"/>
                  <a:pt x="1462722" y="723344"/>
                </a:cubicBezTo>
                <a:cubicBezTo>
                  <a:pt x="1474414" y="735910"/>
                  <a:pt x="1489280" y="742329"/>
                  <a:pt x="1507319" y="742601"/>
                </a:cubicBezTo>
                <a:cubicBezTo>
                  <a:pt x="1526408" y="742131"/>
                  <a:pt x="1541464" y="735316"/>
                  <a:pt x="1552489" y="722154"/>
                </a:cubicBezTo>
                <a:cubicBezTo>
                  <a:pt x="1563513" y="708993"/>
                  <a:pt x="1569138" y="692307"/>
                  <a:pt x="1569366" y="672095"/>
                </a:cubicBezTo>
                <a:cubicBezTo>
                  <a:pt x="1568933" y="649694"/>
                  <a:pt x="1562837" y="632273"/>
                  <a:pt x="1551078" y="619831"/>
                </a:cubicBezTo>
                <a:cubicBezTo>
                  <a:pt x="1539320" y="607390"/>
                  <a:pt x="1524498" y="601073"/>
                  <a:pt x="1506614" y="600882"/>
                </a:cubicBezTo>
                <a:close/>
                <a:moveTo>
                  <a:pt x="1292825" y="600882"/>
                </a:moveTo>
                <a:cubicBezTo>
                  <a:pt x="1272760" y="601323"/>
                  <a:pt x="1256660" y="608109"/>
                  <a:pt x="1244527" y="621241"/>
                </a:cubicBezTo>
                <a:cubicBezTo>
                  <a:pt x="1232394" y="634374"/>
                  <a:pt x="1226166" y="651207"/>
                  <a:pt x="1225843" y="671742"/>
                </a:cubicBezTo>
                <a:cubicBezTo>
                  <a:pt x="1226188" y="692740"/>
                  <a:pt x="1232460" y="709705"/>
                  <a:pt x="1244659" y="722639"/>
                </a:cubicBezTo>
                <a:cubicBezTo>
                  <a:pt x="1256859" y="735573"/>
                  <a:pt x="1272914" y="742227"/>
                  <a:pt x="1292825" y="742601"/>
                </a:cubicBezTo>
                <a:cubicBezTo>
                  <a:pt x="1312920" y="742205"/>
                  <a:pt x="1329137" y="735506"/>
                  <a:pt x="1341476" y="722507"/>
                </a:cubicBezTo>
                <a:cubicBezTo>
                  <a:pt x="1353815" y="709507"/>
                  <a:pt x="1360160" y="692586"/>
                  <a:pt x="1360513" y="671742"/>
                </a:cubicBezTo>
                <a:cubicBezTo>
                  <a:pt x="1360160" y="651053"/>
                  <a:pt x="1353815" y="634175"/>
                  <a:pt x="1341476" y="621109"/>
                </a:cubicBezTo>
                <a:cubicBezTo>
                  <a:pt x="1329137" y="608043"/>
                  <a:pt x="1312920" y="601301"/>
                  <a:pt x="1292825" y="600882"/>
                </a:cubicBezTo>
                <a:close/>
                <a:moveTo>
                  <a:pt x="997550" y="600882"/>
                </a:moveTo>
                <a:cubicBezTo>
                  <a:pt x="977484" y="601323"/>
                  <a:pt x="961385" y="608109"/>
                  <a:pt x="949252" y="621241"/>
                </a:cubicBezTo>
                <a:cubicBezTo>
                  <a:pt x="937119" y="634374"/>
                  <a:pt x="930891" y="651207"/>
                  <a:pt x="930568" y="671742"/>
                </a:cubicBezTo>
                <a:cubicBezTo>
                  <a:pt x="930913" y="692740"/>
                  <a:pt x="937185" y="709705"/>
                  <a:pt x="949384" y="722639"/>
                </a:cubicBezTo>
                <a:cubicBezTo>
                  <a:pt x="961584" y="735573"/>
                  <a:pt x="977639" y="742227"/>
                  <a:pt x="997550" y="742601"/>
                </a:cubicBezTo>
                <a:cubicBezTo>
                  <a:pt x="1017645" y="742205"/>
                  <a:pt x="1033862" y="735506"/>
                  <a:pt x="1046201" y="722507"/>
                </a:cubicBezTo>
                <a:cubicBezTo>
                  <a:pt x="1058540" y="709507"/>
                  <a:pt x="1064885" y="692586"/>
                  <a:pt x="1065238" y="671742"/>
                </a:cubicBezTo>
                <a:cubicBezTo>
                  <a:pt x="1064885" y="651053"/>
                  <a:pt x="1058540" y="634175"/>
                  <a:pt x="1046201" y="621109"/>
                </a:cubicBezTo>
                <a:cubicBezTo>
                  <a:pt x="1033862" y="608043"/>
                  <a:pt x="1017645" y="601301"/>
                  <a:pt x="997550" y="600882"/>
                </a:cubicBezTo>
                <a:close/>
                <a:moveTo>
                  <a:pt x="88789" y="600882"/>
                </a:moveTo>
                <a:cubicBezTo>
                  <a:pt x="69546" y="601418"/>
                  <a:pt x="54445" y="608366"/>
                  <a:pt x="43487" y="621726"/>
                </a:cubicBezTo>
                <a:cubicBezTo>
                  <a:pt x="32529" y="635086"/>
                  <a:pt x="26948" y="651640"/>
                  <a:pt x="26742" y="671390"/>
                </a:cubicBezTo>
                <a:cubicBezTo>
                  <a:pt x="27197" y="694099"/>
                  <a:pt x="33337" y="711608"/>
                  <a:pt x="45162" y="723917"/>
                </a:cubicBezTo>
                <a:cubicBezTo>
                  <a:pt x="56986" y="736226"/>
                  <a:pt x="71764" y="742454"/>
                  <a:pt x="89494" y="742601"/>
                </a:cubicBezTo>
                <a:cubicBezTo>
                  <a:pt x="107812" y="742256"/>
                  <a:pt x="122648" y="735631"/>
                  <a:pt x="134003" y="722727"/>
                </a:cubicBezTo>
                <a:cubicBezTo>
                  <a:pt x="145359" y="709823"/>
                  <a:pt x="151205" y="692710"/>
                  <a:pt x="151543" y="671390"/>
                </a:cubicBezTo>
                <a:cubicBezTo>
                  <a:pt x="151132" y="649635"/>
                  <a:pt x="145079" y="632508"/>
                  <a:pt x="133386" y="620008"/>
                </a:cubicBezTo>
                <a:cubicBezTo>
                  <a:pt x="121693" y="607507"/>
                  <a:pt x="106827" y="601132"/>
                  <a:pt x="88789" y="600882"/>
                </a:cubicBezTo>
                <a:close/>
                <a:moveTo>
                  <a:pt x="2505682" y="599473"/>
                </a:moveTo>
                <a:cubicBezTo>
                  <a:pt x="2490250" y="599708"/>
                  <a:pt x="2476956" y="604969"/>
                  <a:pt x="2465799" y="615256"/>
                </a:cubicBezTo>
                <a:cubicBezTo>
                  <a:pt x="2454642" y="625543"/>
                  <a:pt x="2448311" y="639445"/>
                  <a:pt x="2446805" y="656962"/>
                </a:cubicBezTo>
                <a:lnTo>
                  <a:pt x="2564206" y="656962"/>
                </a:lnTo>
                <a:cubicBezTo>
                  <a:pt x="2562891" y="637902"/>
                  <a:pt x="2556707" y="623559"/>
                  <a:pt x="2545653" y="613933"/>
                </a:cubicBezTo>
                <a:cubicBezTo>
                  <a:pt x="2534599" y="604307"/>
                  <a:pt x="2521275" y="599487"/>
                  <a:pt x="2505682" y="599473"/>
                </a:cubicBezTo>
                <a:close/>
                <a:moveTo>
                  <a:pt x="1638300" y="580133"/>
                </a:moveTo>
                <a:lnTo>
                  <a:pt x="1666098" y="580133"/>
                </a:lnTo>
                <a:lnTo>
                  <a:pt x="1666098" y="763350"/>
                </a:lnTo>
                <a:lnTo>
                  <a:pt x="1638300" y="763350"/>
                </a:lnTo>
                <a:close/>
                <a:moveTo>
                  <a:pt x="340078" y="580133"/>
                </a:moveTo>
                <a:lnTo>
                  <a:pt x="370386" y="580133"/>
                </a:lnTo>
                <a:lnTo>
                  <a:pt x="428537" y="727421"/>
                </a:lnTo>
                <a:lnTo>
                  <a:pt x="484925" y="580133"/>
                </a:lnTo>
                <a:lnTo>
                  <a:pt x="514528" y="580133"/>
                </a:lnTo>
                <a:lnTo>
                  <a:pt x="416201" y="826434"/>
                </a:lnTo>
                <a:lnTo>
                  <a:pt x="388360" y="826434"/>
                </a:lnTo>
                <a:lnTo>
                  <a:pt x="414792" y="761600"/>
                </a:lnTo>
                <a:close/>
                <a:moveTo>
                  <a:pt x="3644421" y="575552"/>
                </a:moveTo>
                <a:lnTo>
                  <a:pt x="3644421" y="603349"/>
                </a:lnTo>
                <a:cubicBezTo>
                  <a:pt x="3623823" y="603914"/>
                  <a:pt x="3609542" y="611066"/>
                  <a:pt x="3601577" y="624806"/>
                </a:cubicBezTo>
                <a:cubicBezTo>
                  <a:pt x="3593612" y="638545"/>
                  <a:pt x="3589802" y="655483"/>
                  <a:pt x="3590148" y="675618"/>
                </a:cubicBezTo>
                <a:lnTo>
                  <a:pt x="3590148" y="763350"/>
                </a:lnTo>
                <a:lnTo>
                  <a:pt x="3562350" y="763350"/>
                </a:lnTo>
                <a:lnTo>
                  <a:pt x="3562350" y="580133"/>
                </a:lnTo>
                <a:lnTo>
                  <a:pt x="3589796" y="580133"/>
                </a:lnTo>
                <a:lnTo>
                  <a:pt x="3589825" y="610750"/>
                </a:lnTo>
                <a:cubicBezTo>
                  <a:pt x="3593134" y="601273"/>
                  <a:pt x="3599548" y="593118"/>
                  <a:pt x="3609066" y="586285"/>
                </a:cubicBezTo>
                <a:cubicBezTo>
                  <a:pt x="3618583" y="579452"/>
                  <a:pt x="3630368" y="575874"/>
                  <a:pt x="3644421" y="575552"/>
                </a:cubicBezTo>
                <a:close/>
                <a:moveTo>
                  <a:pt x="3426778" y="575552"/>
                </a:moveTo>
                <a:cubicBezTo>
                  <a:pt x="3454971" y="576122"/>
                  <a:pt x="3477804" y="585280"/>
                  <a:pt x="3495276" y="603024"/>
                </a:cubicBezTo>
                <a:cubicBezTo>
                  <a:pt x="3512748" y="620768"/>
                  <a:pt x="3521744" y="643674"/>
                  <a:pt x="3522263" y="671742"/>
                </a:cubicBezTo>
                <a:cubicBezTo>
                  <a:pt x="3521707" y="699810"/>
                  <a:pt x="3512608" y="722716"/>
                  <a:pt x="3494968" y="740460"/>
                </a:cubicBezTo>
                <a:cubicBezTo>
                  <a:pt x="3477326" y="758204"/>
                  <a:pt x="3454479" y="767361"/>
                  <a:pt x="3426425" y="767932"/>
                </a:cubicBezTo>
                <a:cubicBezTo>
                  <a:pt x="3398385" y="767405"/>
                  <a:pt x="3375597" y="758336"/>
                  <a:pt x="3358059" y="740724"/>
                </a:cubicBezTo>
                <a:cubicBezTo>
                  <a:pt x="3340521" y="723113"/>
                  <a:pt x="3331482" y="700119"/>
                  <a:pt x="3330940" y="671742"/>
                </a:cubicBezTo>
                <a:cubicBezTo>
                  <a:pt x="3331518" y="643520"/>
                  <a:pt x="3340661" y="620569"/>
                  <a:pt x="3358367" y="602892"/>
                </a:cubicBezTo>
                <a:cubicBezTo>
                  <a:pt x="3376074" y="585214"/>
                  <a:pt x="3398878" y="576100"/>
                  <a:pt x="3426778" y="575552"/>
                </a:cubicBezTo>
                <a:close/>
                <a:moveTo>
                  <a:pt x="3215796" y="575552"/>
                </a:moveTo>
                <a:lnTo>
                  <a:pt x="3215796" y="603349"/>
                </a:lnTo>
                <a:cubicBezTo>
                  <a:pt x="3195198" y="603914"/>
                  <a:pt x="3180917" y="611066"/>
                  <a:pt x="3172952" y="624806"/>
                </a:cubicBezTo>
                <a:cubicBezTo>
                  <a:pt x="3164987" y="638545"/>
                  <a:pt x="3161177" y="655483"/>
                  <a:pt x="3161523" y="675618"/>
                </a:cubicBezTo>
                <a:lnTo>
                  <a:pt x="3161523" y="763350"/>
                </a:lnTo>
                <a:lnTo>
                  <a:pt x="3133725" y="763350"/>
                </a:lnTo>
                <a:lnTo>
                  <a:pt x="3133725" y="580133"/>
                </a:lnTo>
                <a:lnTo>
                  <a:pt x="3161171" y="580133"/>
                </a:lnTo>
                <a:lnTo>
                  <a:pt x="3161200" y="610750"/>
                </a:lnTo>
                <a:cubicBezTo>
                  <a:pt x="3164509" y="601273"/>
                  <a:pt x="3170923" y="593118"/>
                  <a:pt x="3180441" y="586285"/>
                </a:cubicBezTo>
                <a:cubicBezTo>
                  <a:pt x="3189958" y="579452"/>
                  <a:pt x="3201743" y="575874"/>
                  <a:pt x="3215796" y="575552"/>
                </a:cubicBezTo>
                <a:close/>
                <a:moveTo>
                  <a:pt x="2998152" y="575552"/>
                </a:moveTo>
                <a:cubicBezTo>
                  <a:pt x="3026346" y="576122"/>
                  <a:pt x="3049179" y="585280"/>
                  <a:pt x="3066651" y="603024"/>
                </a:cubicBezTo>
                <a:cubicBezTo>
                  <a:pt x="3084123" y="620768"/>
                  <a:pt x="3093119" y="643674"/>
                  <a:pt x="3093638" y="671742"/>
                </a:cubicBezTo>
                <a:cubicBezTo>
                  <a:pt x="3093082" y="699810"/>
                  <a:pt x="3083984" y="722716"/>
                  <a:pt x="3066342" y="740460"/>
                </a:cubicBezTo>
                <a:cubicBezTo>
                  <a:pt x="3048702" y="758204"/>
                  <a:pt x="3025854" y="767361"/>
                  <a:pt x="2997800" y="767932"/>
                </a:cubicBezTo>
                <a:cubicBezTo>
                  <a:pt x="2969761" y="767405"/>
                  <a:pt x="2946972" y="758336"/>
                  <a:pt x="2929434" y="740724"/>
                </a:cubicBezTo>
                <a:cubicBezTo>
                  <a:pt x="2911896" y="723113"/>
                  <a:pt x="2902856" y="700119"/>
                  <a:pt x="2902315" y="671742"/>
                </a:cubicBezTo>
                <a:cubicBezTo>
                  <a:pt x="2902893" y="643520"/>
                  <a:pt x="2912036" y="620569"/>
                  <a:pt x="2929742" y="602892"/>
                </a:cubicBezTo>
                <a:cubicBezTo>
                  <a:pt x="2947450" y="585214"/>
                  <a:pt x="2970253" y="576100"/>
                  <a:pt x="2998152" y="575552"/>
                </a:cubicBezTo>
                <a:close/>
                <a:moveTo>
                  <a:pt x="2693726" y="575552"/>
                </a:moveTo>
                <a:cubicBezTo>
                  <a:pt x="2718530" y="575894"/>
                  <a:pt x="2736413" y="582159"/>
                  <a:pt x="2747374" y="594347"/>
                </a:cubicBezTo>
                <a:cubicBezTo>
                  <a:pt x="2758335" y="606534"/>
                  <a:pt x="2763704" y="622588"/>
                  <a:pt x="2763482" y="642508"/>
                </a:cubicBezTo>
                <a:lnTo>
                  <a:pt x="2763482" y="763350"/>
                </a:lnTo>
                <a:lnTo>
                  <a:pt x="2739555" y="763350"/>
                </a:lnTo>
                <a:lnTo>
                  <a:pt x="2736389" y="747882"/>
                </a:lnTo>
                <a:cubicBezTo>
                  <a:pt x="2731696" y="753488"/>
                  <a:pt x="2725305" y="758192"/>
                  <a:pt x="2717217" y="761996"/>
                </a:cubicBezTo>
                <a:cubicBezTo>
                  <a:pt x="2709130" y="765799"/>
                  <a:pt x="2698949" y="767778"/>
                  <a:pt x="2686674" y="767932"/>
                </a:cubicBezTo>
                <a:cubicBezTo>
                  <a:pt x="2666182" y="767618"/>
                  <a:pt x="2649531" y="761912"/>
                  <a:pt x="2636722" y="750814"/>
                </a:cubicBezTo>
                <a:cubicBezTo>
                  <a:pt x="2623913" y="739715"/>
                  <a:pt x="2617312" y="725106"/>
                  <a:pt x="2616918" y="706984"/>
                </a:cubicBezTo>
                <a:cubicBezTo>
                  <a:pt x="2617275" y="689201"/>
                  <a:pt x="2623862" y="674797"/>
                  <a:pt x="2636678" y="663772"/>
                </a:cubicBezTo>
                <a:cubicBezTo>
                  <a:pt x="2649494" y="652746"/>
                  <a:pt x="2666395" y="647070"/>
                  <a:pt x="2687379" y="646742"/>
                </a:cubicBezTo>
                <a:cubicBezTo>
                  <a:pt x="2699110" y="646947"/>
                  <a:pt x="2709145" y="648735"/>
                  <a:pt x="2717482" y="652105"/>
                </a:cubicBezTo>
                <a:cubicBezTo>
                  <a:pt x="2725819" y="655476"/>
                  <a:pt x="2731887" y="659199"/>
                  <a:pt x="2735685" y="663273"/>
                </a:cubicBezTo>
                <a:lnTo>
                  <a:pt x="2735685" y="640745"/>
                </a:lnTo>
                <a:cubicBezTo>
                  <a:pt x="2735531" y="627788"/>
                  <a:pt x="2731520" y="617808"/>
                  <a:pt x="2723652" y="610804"/>
                </a:cubicBezTo>
                <a:cubicBezTo>
                  <a:pt x="2715785" y="603801"/>
                  <a:pt x="2704987" y="600258"/>
                  <a:pt x="2691258" y="600177"/>
                </a:cubicBezTo>
                <a:cubicBezTo>
                  <a:pt x="2679952" y="600354"/>
                  <a:pt x="2669772" y="602029"/>
                  <a:pt x="2660716" y="605204"/>
                </a:cubicBezTo>
                <a:cubicBezTo>
                  <a:pt x="2651660" y="608379"/>
                  <a:pt x="2643864" y="611995"/>
                  <a:pt x="2637327" y="616052"/>
                </a:cubicBezTo>
                <a:lnTo>
                  <a:pt x="2626067" y="595604"/>
                </a:lnTo>
                <a:cubicBezTo>
                  <a:pt x="2632334" y="591383"/>
                  <a:pt x="2641272" y="587073"/>
                  <a:pt x="2652879" y="582676"/>
                </a:cubicBezTo>
                <a:cubicBezTo>
                  <a:pt x="2664486" y="578278"/>
                  <a:pt x="2678102" y="575904"/>
                  <a:pt x="2693726" y="575552"/>
                </a:cubicBezTo>
                <a:close/>
                <a:moveTo>
                  <a:pt x="2505682" y="575552"/>
                </a:moveTo>
                <a:cubicBezTo>
                  <a:pt x="2532907" y="576020"/>
                  <a:pt x="2554154" y="584767"/>
                  <a:pt x="2569423" y="601792"/>
                </a:cubicBezTo>
                <a:cubicBezTo>
                  <a:pt x="2584692" y="618817"/>
                  <a:pt x="2592454" y="641310"/>
                  <a:pt x="2592709" y="669271"/>
                </a:cubicBezTo>
                <a:cubicBezTo>
                  <a:pt x="2592716" y="669864"/>
                  <a:pt x="2592701" y="670963"/>
                  <a:pt x="2592665" y="672568"/>
                </a:cubicBezTo>
                <a:cubicBezTo>
                  <a:pt x="2592628" y="674172"/>
                  <a:pt x="2592526" y="675887"/>
                  <a:pt x="2592357" y="677711"/>
                </a:cubicBezTo>
                <a:lnTo>
                  <a:pt x="2445395" y="677711"/>
                </a:lnTo>
                <a:cubicBezTo>
                  <a:pt x="2445916" y="698342"/>
                  <a:pt x="2452189" y="714388"/>
                  <a:pt x="2464213" y="725849"/>
                </a:cubicBezTo>
                <a:cubicBezTo>
                  <a:pt x="2476236" y="737311"/>
                  <a:pt x="2491940" y="743130"/>
                  <a:pt x="2511323" y="743306"/>
                </a:cubicBezTo>
                <a:cubicBezTo>
                  <a:pt x="2526725" y="742887"/>
                  <a:pt x="2539020" y="739669"/>
                  <a:pt x="2548208" y="733652"/>
                </a:cubicBezTo>
                <a:cubicBezTo>
                  <a:pt x="2557395" y="727635"/>
                  <a:pt x="2564136" y="721331"/>
                  <a:pt x="2568429" y="714740"/>
                </a:cubicBezTo>
                <a:lnTo>
                  <a:pt x="2586727" y="728142"/>
                </a:lnTo>
                <a:cubicBezTo>
                  <a:pt x="2581706" y="737357"/>
                  <a:pt x="2573004" y="746148"/>
                  <a:pt x="2560622" y="754515"/>
                </a:cubicBezTo>
                <a:cubicBezTo>
                  <a:pt x="2548240" y="762881"/>
                  <a:pt x="2531689" y="767354"/>
                  <a:pt x="2510970" y="767932"/>
                </a:cubicBezTo>
                <a:cubicBezTo>
                  <a:pt x="2482680" y="767478"/>
                  <a:pt x="2460037" y="758614"/>
                  <a:pt x="2443043" y="741338"/>
                </a:cubicBezTo>
                <a:cubicBezTo>
                  <a:pt x="2426048" y="724062"/>
                  <a:pt x="2417331" y="701095"/>
                  <a:pt x="2416893" y="672436"/>
                </a:cubicBezTo>
                <a:cubicBezTo>
                  <a:pt x="2417088" y="652822"/>
                  <a:pt x="2421157" y="635782"/>
                  <a:pt x="2429100" y="621317"/>
                </a:cubicBezTo>
                <a:cubicBezTo>
                  <a:pt x="2437044" y="606851"/>
                  <a:pt x="2447690" y="595635"/>
                  <a:pt x="2461039" y="587669"/>
                </a:cubicBezTo>
                <a:cubicBezTo>
                  <a:pt x="2474388" y="579704"/>
                  <a:pt x="2489269" y="575664"/>
                  <a:pt x="2505682" y="575552"/>
                </a:cubicBezTo>
                <a:close/>
                <a:moveTo>
                  <a:pt x="2406171" y="575552"/>
                </a:moveTo>
                <a:lnTo>
                  <a:pt x="2406171" y="603349"/>
                </a:lnTo>
                <a:cubicBezTo>
                  <a:pt x="2385573" y="603914"/>
                  <a:pt x="2371292" y="611066"/>
                  <a:pt x="2363327" y="624806"/>
                </a:cubicBezTo>
                <a:cubicBezTo>
                  <a:pt x="2355362" y="638545"/>
                  <a:pt x="2351552" y="655483"/>
                  <a:pt x="2351898" y="675618"/>
                </a:cubicBezTo>
                <a:lnTo>
                  <a:pt x="2351898" y="763350"/>
                </a:lnTo>
                <a:lnTo>
                  <a:pt x="2324100" y="763350"/>
                </a:lnTo>
                <a:lnTo>
                  <a:pt x="2324100" y="580133"/>
                </a:lnTo>
                <a:lnTo>
                  <a:pt x="2351546" y="580133"/>
                </a:lnTo>
                <a:lnTo>
                  <a:pt x="2351575" y="610750"/>
                </a:lnTo>
                <a:cubicBezTo>
                  <a:pt x="2354884" y="601273"/>
                  <a:pt x="2361298" y="593118"/>
                  <a:pt x="2370815" y="586285"/>
                </a:cubicBezTo>
                <a:cubicBezTo>
                  <a:pt x="2380333" y="579452"/>
                  <a:pt x="2392118" y="575874"/>
                  <a:pt x="2406171" y="575552"/>
                </a:cubicBezTo>
                <a:close/>
                <a:moveTo>
                  <a:pt x="2224491" y="575552"/>
                </a:moveTo>
                <a:cubicBezTo>
                  <a:pt x="2241231" y="576021"/>
                  <a:pt x="2254976" y="579041"/>
                  <a:pt x="2265725" y="584611"/>
                </a:cubicBezTo>
                <a:cubicBezTo>
                  <a:pt x="2276474" y="590182"/>
                  <a:pt x="2284227" y="595488"/>
                  <a:pt x="2288985" y="600531"/>
                </a:cubicBezTo>
                <a:lnTo>
                  <a:pt x="2279470" y="624503"/>
                </a:lnTo>
                <a:cubicBezTo>
                  <a:pt x="2275710" y="620140"/>
                  <a:pt x="2269220" y="615293"/>
                  <a:pt x="2259998" y="609960"/>
                </a:cubicBezTo>
                <a:cubicBezTo>
                  <a:pt x="2250776" y="604628"/>
                  <a:pt x="2239175" y="601719"/>
                  <a:pt x="2225196" y="601235"/>
                </a:cubicBezTo>
                <a:cubicBezTo>
                  <a:pt x="2205658" y="601683"/>
                  <a:pt x="2189932" y="608454"/>
                  <a:pt x="2178015" y="621550"/>
                </a:cubicBezTo>
                <a:cubicBezTo>
                  <a:pt x="2166099" y="634645"/>
                  <a:pt x="2159975" y="651376"/>
                  <a:pt x="2159645" y="671742"/>
                </a:cubicBezTo>
                <a:cubicBezTo>
                  <a:pt x="2160049" y="691969"/>
                  <a:pt x="2166378" y="708714"/>
                  <a:pt x="2178632" y="721978"/>
                </a:cubicBezTo>
                <a:cubicBezTo>
                  <a:pt x="2190886" y="735242"/>
                  <a:pt x="2206642" y="742116"/>
                  <a:pt x="2225901" y="742601"/>
                </a:cubicBezTo>
                <a:cubicBezTo>
                  <a:pt x="2240358" y="742050"/>
                  <a:pt x="2252149" y="738922"/>
                  <a:pt x="2261276" y="733215"/>
                </a:cubicBezTo>
                <a:cubicBezTo>
                  <a:pt x="2270402" y="727508"/>
                  <a:pt x="2276819" y="722529"/>
                  <a:pt x="2280527" y="718276"/>
                </a:cubicBezTo>
                <a:lnTo>
                  <a:pt x="2288985" y="741896"/>
                </a:lnTo>
                <a:cubicBezTo>
                  <a:pt x="2286496" y="744655"/>
                  <a:pt x="2282389" y="748052"/>
                  <a:pt x="2276663" y="752087"/>
                </a:cubicBezTo>
                <a:cubicBezTo>
                  <a:pt x="2270937" y="756122"/>
                  <a:pt x="2263723" y="759727"/>
                  <a:pt x="2255022" y="762902"/>
                </a:cubicBezTo>
                <a:cubicBezTo>
                  <a:pt x="2246320" y="766077"/>
                  <a:pt x="2236260" y="767754"/>
                  <a:pt x="2224844" y="767932"/>
                </a:cubicBezTo>
                <a:cubicBezTo>
                  <a:pt x="2206485" y="767750"/>
                  <a:pt x="2190265" y="763458"/>
                  <a:pt x="2176181" y="755058"/>
                </a:cubicBezTo>
                <a:cubicBezTo>
                  <a:pt x="2162098" y="746658"/>
                  <a:pt x="2151049" y="735242"/>
                  <a:pt x="2143035" y="720809"/>
                </a:cubicBezTo>
                <a:cubicBezTo>
                  <a:pt x="2135022" y="706377"/>
                  <a:pt x="2130940" y="690021"/>
                  <a:pt x="2130790" y="671742"/>
                </a:cubicBezTo>
                <a:cubicBezTo>
                  <a:pt x="2130962" y="653463"/>
                  <a:pt x="2135117" y="637108"/>
                  <a:pt x="2143257" y="622675"/>
                </a:cubicBezTo>
                <a:cubicBezTo>
                  <a:pt x="2151397" y="608242"/>
                  <a:pt x="2162494" y="596826"/>
                  <a:pt x="2176547" y="588426"/>
                </a:cubicBezTo>
                <a:cubicBezTo>
                  <a:pt x="2190600" y="580025"/>
                  <a:pt x="2206581" y="575734"/>
                  <a:pt x="2224491" y="575552"/>
                </a:cubicBezTo>
                <a:close/>
                <a:moveTo>
                  <a:pt x="1766637" y="575552"/>
                </a:moveTo>
                <a:cubicBezTo>
                  <a:pt x="1778014" y="575732"/>
                  <a:pt x="1787619" y="577756"/>
                  <a:pt x="1795451" y="581624"/>
                </a:cubicBezTo>
                <a:cubicBezTo>
                  <a:pt x="1803283" y="585492"/>
                  <a:pt x="1809488" y="590123"/>
                  <a:pt x="1814067" y="595518"/>
                </a:cubicBezTo>
                <a:cubicBezTo>
                  <a:pt x="1818646" y="600914"/>
                  <a:pt x="1821744" y="605992"/>
                  <a:pt x="1823361" y="610753"/>
                </a:cubicBezTo>
                <a:lnTo>
                  <a:pt x="1802954" y="622387"/>
                </a:lnTo>
                <a:cubicBezTo>
                  <a:pt x="1800687" y="617084"/>
                  <a:pt x="1796677" y="611914"/>
                  <a:pt x="1790925" y="606876"/>
                </a:cubicBezTo>
                <a:cubicBezTo>
                  <a:pt x="1785173" y="601838"/>
                  <a:pt x="1776489" y="599135"/>
                  <a:pt x="1764873" y="598768"/>
                </a:cubicBezTo>
                <a:cubicBezTo>
                  <a:pt x="1756204" y="598834"/>
                  <a:pt x="1749033" y="601081"/>
                  <a:pt x="1743361" y="605510"/>
                </a:cubicBezTo>
                <a:cubicBezTo>
                  <a:pt x="1737689" y="609938"/>
                  <a:pt x="1734750" y="616152"/>
                  <a:pt x="1734544" y="624150"/>
                </a:cubicBezTo>
                <a:cubicBezTo>
                  <a:pt x="1735025" y="634107"/>
                  <a:pt x="1739835" y="641580"/>
                  <a:pt x="1748972" y="646569"/>
                </a:cubicBezTo>
                <a:cubicBezTo>
                  <a:pt x="1758109" y="651557"/>
                  <a:pt x="1768689" y="656188"/>
                  <a:pt x="1780712" y="660461"/>
                </a:cubicBezTo>
                <a:cubicBezTo>
                  <a:pt x="1792735" y="664733"/>
                  <a:pt x="1803315" y="670774"/>
                  <a:pt x="1812452" y="678583"/>
                </a:cubicBezTo>
                <a:cubicBezTo>
                  <a:pt x="1821590" y="686392"/>
                  <a:pt x="1826399" y="698095"/>
                  <a:pt x="1826880" y="713693"/>
                </a:cubicBezTo>
                <a:cubicBezTo>
                  <a:pt x="1826508" y="730141"/>
                  <a:pt x="1820567" y="743234"/>
                  <a:pt x="1809057" y="752973"/>
                </a:cubicBezTo>
                <a:cubicBezTo>
                  <a:pt x="1797547" y="762712"/>
                  <a:pt x="1782702" y="767699"/>
                  <a:pt x="1764521" y="767932"/>
                </a:cubicBezTo>
                <a:cubicBezTo>
                  <a:pt x="1745561" y="767383"/>
                  <a:pt x="1731144" y="763028"/>
                  <a:pt x="1721269" y="754868"/>
                </a:cubicBezTo>
                <a:cubicBezTo>
                  <a:pt x="1711395" y="746708"/>
                  <a:pt x="1704557" y="738036"/>
                  <a:pt x="1700755" y="728852"/>
                </a:cubicBezTo>
                <a:lnTo>
                  <a:pt x="1720119" y="716161"/>
                </a:lnTo>
                <a:cubicBezTo>
                  <a:pt x="1723849" y="723659"/>
                  <a:pt x="1729322" y="730167"/>
                  <a:pt x="1736538" y="735682"/>
                </a:cubicBezTo>
                <a:cubicBezTo>
                  <a:pt x="1743754" y="741198"/>
                  <a:pt x="1753552" y="744092"/>
                  <a:pt x="1765931" y="744363"/>
                </a:cubicBezTo>
                <a:cubicBezTo>
                  <a:pt x="1775365" y="744312"/>
                  <a:pt x="1783300" y="741771"/>
                  <a:pt x="1789736" y="736740"/>
                </a:cubicBezTo>
                <a:cubicBezTo>
                  <a:pt x="1796172" y="731709"/>
                  <a:pt x="1799522" y="724497"/>
                  <a:pt x="1799787" y="715103"/>
                </a:cubicBezTo>
                <a:cubicBezTo>
                  <a:pt x="1799308" y="704874"/>
                  <a:pt x="1794517" y="697151"/>
                  <a:pt x="1785415" y="691935"/>
                </a:cubicBezTo>
                <a:cubicBezTo>
                  <a:pt x="1776312" y="686719"/>
                  <a:pt x="1765772" y="681926"/>
                  <a:pt x="1753796" y="677558"/>
                </a:cubicBezTo>
                <a:cubicBezTo>
                  <a:pt x="1741819" y="673190"/>
                  <a:pt x="1731279" y="667164"/>
                  <a:pt x="1722176" y="659480"/>
                </a:cubicBezTo>
                <a:cubicBezTo>
                  <a:pt x="1713074" y="651796"/>
                  <a:pt x="1708283" y="640372"/>
                  <a:pt x="1707804" y="625207"/>
                </a:cubicBezTo>
                <a:cubicBezTo>
                  <a:pt x="1708184" y="609570"/>
                  <a:pt x="1713846" y="597418"/>
                  <a:pt x="1724790" y="588750"/>
                </a:cubicBezTo>
                <a:cubicBezTo>
                  <a:pt x="1735734" y="580082"/>
                  <a:pt x="1749683" y="575682"/>
                  <a:pt x="1766637" y="575552"/>
                </a:cubicBezTo>
                <a:close/>
                <a:moveTo>
                  <a:pt x="1504499" y="575552"/>
                </a:moveTo>
                <a:cubicBezTo>
                  <a:pt x="1517175" y="575790"/>
                  <a:pt x="1527978" y="578010"/>
                  <a:pt x="1536907" y="582211"/>
                </a:cubicBezTo>
                <a:cubicBezTo>
                  <a:pt x="1545836" y="586411"/>
                  <a:pt x="1552982" y="591160"/>
                  <a:pt x="1558347" y="596458"/>
                </a:cubicBezTo>
                <a:cubicBezTo>
                  <a:pt x="1563711" y="601755"/>
                  <a:pt x="1567384" y="606168"/>
                  <a:pt x="1569366" y="609696"/>
                </a:cubicBezTo>
                <a:lnTo>
                  <a:pt x="1569366" y="580133"/>
                </a:lnTo>
                <a:lnTo>
                  <a:pt x="1596108" y="580133"/>
                </a:lnTo>
                <a:lnTo>
                  <a:pt x="1596108" y="738018"/>
                </a:lnTo>
                <a:cubicBezTo>
                  <a:pt x="1595581" y="772267"/>
                  <a:pt x="1586865" y="796445"/>
                  <a:pt x="1569958" y="810552"/>
                </a:cubicBezTo>
                <a:cubicBezTo>
                  <a:pt x="1553051" y="824659"/>
                  <a:pt x="1531114" y="831480"/>
                  <a:pt x="1504146" y="831016"/>
                </a:cubicBezTo>
                <a:cubicBezTo>
                  <a:pt x="1491917" y="830869"/>
                  <a:pt x="1479974" y="829052"/>
                  <a:pt x="1468320" y="825563"/>
                </a:cubicBezTo>
                <a:cubicBezTo>
                  <a:pt x="1456665" y="822074"/>
                  <a:pt x="1446753" y="817794"/>
                  <a:pt x="1438584" y="812722"/>
                </a:cubicBezTo>
                <a:lnTo>
                  <a:pt x="1448443" y="790866"/>
                </a:lnTo>
                <a:cubicBezTo>
                  <a:pt x="1452182" y="793350"/>
                  <a:pt x="1458983" y="796408"/>
                  <a:pt x="1468847" y="800040"/>
                </a:cubicBezTo>
                <a:cubicBezTo>
                  <a:pt x="1478711" y="803671"/>
                  <a:pt x="1490360" y="805670"/>
                  <a:pt x="1503793" y="806038"/>
                </a:cubicBezTo>
                <a:cubicBezTo>
                  <a:pt x="1521751" y="806287"/>
                  <a:pt x="1536867" y="802172"/>
                  <a:pt x="1549140" y="793695"/>
                </a:cubicBezTo>
                <a:cubicBezTo>
                  <a:pt x="1561414" y="785217"/>
                  <a:pt x="1567804" y="770883"/>
                  <a:pt x="1568311" y="750693"/>
                </a:cubicBezTo>
                <a:lnTo>
                  <a:pt x="1568311" y="734493"/>
                </a:lnTo>
                <a:cubicBezTo>
                  <a:pt x="1566939" y="737014"/>
                  <a:pt x="1563805" y="740897"/>
                  <a:pt x="1558909" y="746139"/>
                </a:cubicBezTo>
                <a:cubicBezTo>
                  <a:pt x="1554012" y="751382"/>
                  <a:pt x="1547118" y="756252"/>
                  <a:pt x="1538226" y="760751"/>
                </a:cubicBezTo>
                <a:cubicBezTo>
                  <a:pt x="1529334" y="765249"/>
                  <a:pt x="1518209" y="767643"/>
                  <a:pt x="1504851" y="767932"/>
                </a:cubicBezTo>
                <a:cubicBezTo>
                  <a:pt x="1478185" y="767442"/>
                  <a:pt x="1456879" y="758476"/>
                  <a:pt x="1440935" y="741033"/>
                </a:cubicBezTo>
                <a:cubicBezTo>
                  <a:pt x="1424990" y="723590"/>
                  <a:pt x="1416817" y="700611"/>
                  <a:pt x="1416415" y="672095"/>
                </a:cubicBezTo>
                <a:cubicBezTo>
                  <a:pt x="1416846" y="643395"/>
                  <a:pt x="1425049" y="620254"/>
                  <a:pt x="1441023" y="602671"/>
                </a:cubicBezTo>
                <a:cubicBezTo>
                  <a:pt x="1456997" y="585089"/>
                  <a:pt x="1478155" y="576049"/>
                  <a:pt x="1504499" y="575552"/>
                </a:cubicBezTo>
                <a:close/>
                <a:moveTo>
                  <a:pt x="1293177" y="575552"/>
                </a:moveTo>
                <a:cubicBezTo>
                  <a:pt x="1321371" y="576122"/>
                  <a:pt x="1344204" y="585280"/>
                  <a:pt x="1361676" y="603024"/>
                </a:cubicBezTo>
                <a:cubicBezTo>
                  <a:pt x="1379148" y="620768"/>
                  <a:pt x="1388144" y="643674"/>
                  <a:pt x="1388663" y="671742"/>
                </a:cubicBezTo>
                <a:cubicBezTo>
                  <a:pt x="1388107" y="699810"/>
                  <a:pt x="1379008" y="722716"/>
                  <a:pt x="1361368" y="740460"/>
                </a:cubicBezTo>
                <a:cubicBezTo>
                  <a:pt x="1343726" y="758204"/>
                  <a:pt x="1320879" y="767361"/>
                  <a:pt x="1292825" y="767932"/>
                </a:cubicBezTo>
                <a:cubicBezTo>
                  <a:pt x="1264786" y="767405"/>
                  <a:pt x="1241997" y="758336"/>
                  <a:pt x="1224459" y="740724"/>
                </a:cubicBezTo>
                <a:cubicBezTo>
                  <a:pt x="1206921" y="723113"/>
                  <a:pt x="1197882" y="700119"/>
                  <a:pt x="1197341" y="671742"/>
                </a:cubicBezTo>
                <a:cubicBezTo>
                  <a:pt x="1197918" y="643520"/>
                  <a:pt x="1207061" y="620569"/>
                  <a:pt x="1224768" y="602892"/>
                </a:cubicBezTo>
                <a:cubicBezTo>
                  <a:pt x="1242475" y="585214"/>
                  <a:pt x="1265278" y="576100"/>
                  <a:pt x="1293177" y="575552"/>
                </a:cubicBezTo>
                <a:close/>
                <a:moveTo>
                  <a:pt x="997902" y="575552"/>
                </a:moveTo>
                <a:cubicBezTo>
                  <a:pt x="1026096" y="576122"/>
                  <a:pt x="1048929" y="585280"/>
                  <a:pt x="1066401" y="603024"/>
                </a:cubicBezTo>
                <a:cubicBezTo>
                  <a:pt x="1083873" y="620768"/>
                  <a:pt x="1092869" y="643674"/>
                  <a:pt x="1093388" y="671742"/>
                </a:cubicBezTo>
                <a:cubicBezTo>
                  <a:pt x="1092832" y="699810"/>
                  <a:pt x="1083734" y="722716"/>
                  <a:pt x="1066092" y="740460"/>
                </a:cubicBezTo>
                <a:cubicBezTo>
                  <a:pt x="1048452" y="758204"/>
                  <a:pt x="1025604" y="767361"/>
                  <a:pt x="997550" y="767932"/>
                </a:cubicBezTo>
                <a:cubicBezTo>
                  <a:pt x="969511" y="767405"/>
                  <a:pt x="946722" y="758336"/>
                  <a:pt x="929184" y="740724"/>
                </a:cubicBezTo>
                <a:cubicBezTo>
                  <a:pt x="911646" y="723113"/>
                  <a:pt x="902606" y="700119"/>
                  <a:pt x="902065" y="671742"/>
                </a:cubicBezTo>
                <a:cubicBezTo>
                  <a:pt x="902643" y="643520"/>
                  <a:pt x="911786" y="620569"/>
                  <a:pt x="929493" y="602892"/>
                </a:cubicBezTo>
                <a:cubicBezTo>
                  <a:pt x="947199" y="585214"/>
                  <a:pt x="970003" y="576100"/>
                  <a:pt x="997902" y="575552"/>
                </a:cubicBezTo>
                <a:close/>
                <a:moveTo>
                  <a:pt x="624291" y="575552"/>
                </a:moveTo>
                <a:cubicBezTo>
                  <a:pt x="641031" y="576021"/>
                  <a:pt x="654776" y="579041"/>
                  <a:pt x="665525" y="584611"/>
                </a:cubicBezTo>
                <a:cubicBezTo>
                  <a:pt x="676274" y="590182"/>
                  <a:pt x="684027" y="595488"/>
                  <a:pt x="688785" y="600531"/>
                </a:cubicBezTo>
                <a:lnTo>
                  <a:pt x="679270" y="624503"/>
                </a:lnTo>
                <a:cubicBezTo>
                  <a:pt x="675511" y="620140"/>
                  <a:pt x="669020" y="615293"/>
                  <a:pt x="659798" y="609960"/>
                </a:cubicBezTo>
                <a:cubicBezTo>
                  <a:pt x="650576" y="604628"/>
                  <a:pt x="638976" y="601719"/>
                  <a:pt x="624996" y="601235"/>
                </a:cubicBezTo>
                <a:cubicBezTo>
                  <a:pt x="605459" y="601683"/>
                  <a:pt x="589732" y="608454"/>
                  <a:pt x="577815" y="621550"/>
                </a:cubicBezTo>
                <a:cubicBezTo>
                  <a:pt x="565899" y="634645"/>
                  <a:pt x="559775" y="651376"/>
                  <a:pt x="559445" y="671742"/>
                </a:cubicBezTo>
                <a:cubicBezTo>
                  <a:pt x="559849" y="691969"/>
                  <a:pt x="566178" y="708714"/>
                  <a:pt x="578432" y="721978"/>
                </a:cubicBezTo>
                <a:cubicBezTo>
                  <a:pt x="590686" y="735242"/>
                  <a:pt x="606442" y="742116"/>
                  <a:pt x="625701" y="742601"/>
                </a:cubicBezTo>
                <a:cubicBezTo>
                  <a:pt x="640158" y="742050"/>
                  <a:pt x="651949" y="738922"/>
                  <a:pt x="661076" y="733215"/>
                </a:cubicBezTo>
                <a:cubicBezTo>
                  <a:pt x="670202" y="727508"/>
                  <a:pt x="676619" y="722529"/>
                  <a:pt x="680327" y="718276"/>
                </a:cubicBezTo>
                <a:lnTo>
                  <a:pt x="688785" y="741896"/>
                </a:lnTo>
                <a:cubicBezTo>
                  <a:pt x="686296" y="744655"/>
                  <a:pt x="682189" y="748052"/>
                  <a:pt x="676463" y="752087"/>
                </a:cubicBezTo>
                <a:cubicBezTo>
                  <a:pt x="670738" y="756122"/>
                  <a:pt x="663523" y="759727"/>
                  <a:pt x="654822" y="762902"/>
                </a:cubicBezTo>
                <a:cubicBezTo>
                  <a:pt x="646120" y="766077"/>
                  <a:pt x="636061" y="767754"/>
                  <a:pt x="624644" y="767932"/>
                </a:cubicBezTo>
                <a:cubicBezTo>
                  <a:pt x="606285" y="767750"/>
                  <a:pt x="590065" y="763458"/>
                  <a:pt x="575981" y="755058"/>
                </a:cubicBezTo>
                <a:cubicBezTo>
                  <a:pt x="561898" y="746658"/>
                  <a:pt x="550849" y="735242"/>
                  <a:pt x="542836" y="720809"/>
                </a:cubicBezTo>
                <a:cubicBezTo>
                  <a:pt x="534822" y="706377"/>
                  <a:pt x="530740" y="690021"/>
                  <a:pt x="530590" y="671742"/>
                </a:cubicBezTo>
                <a:cubicBezTo>
                  <a:pt x="530762" y="653463"/>
                  <a:pt x="534917" y="637108"/>
                  <a:pt x="543057" y="622675"/>
                </a:cubicBezTo>
                <a:cubicBezTo>
                  <a:pt x="551197" y="608242"/>
                  <a:pt x="562294" y="596826"/>
                  <a:pt x="576347" y="588426"/>
                </a:cubicBezTo>
                <a:cubicBezTo>
                  <a:pt x="590400" y="580025"/>
                  <a:pt x="606381" y="575734"/>
                  <a:pt x="624291" y="575552"/>
                </a:cubicBezTo>
                <a:close/>
                <a:moveTo>
                  <a:pt x="271212" y="575552"/>
                </a:moveTo>
                <a:cubicBezTo>
                  <a:pt x="282589" y="575732"/>
                  <a:pt x="292194" y="577756"/>
                  <a:pt x="300026" y="581624"/>
                </a:cubicBezTo>
                <a:cubicBezTo>
                  <a:pt x="307858" y="585492"/>
                  <a:pt x="314063" y="590123"/>
                  <a:pt x="318642" y="595518"/>
                </a:cubicBezTo>
                <a:cubicBezTo>
                  <a:pt x="323221" y="600914"/>
                  <a:pt x="326319" y="605992"/>
                  <a:pt x="327936" y="610753"/>
                </a:cubicBezTo>
                <a:lnTo>
                  <a:pt x="307529" y="622387"/>
                </a:lnTo>
                <a:cubicBezTo>
                  <a:pt x="305262" y="617084"/>
                  <a:pt x="301252" y="611914"/>
                  <a:pt x="295500" y="606876"/>
                </a:cubicBezTo>
                <a:cubicBezTo>
                  <a:pt x="289748" y="601838"/>
                  <a:pt x="281064" y="599135"/>
                  <a:pt x="269448" y="598768"/>
                </a:cubicBezTo>
                <a:cubicBezTo>
                  <a:pt x="260779" y="598834"/>
                  <a:pt x="253608" y="601081"/>
                  <a:pt x="247936" y="605510"/>
                </a:cubicBezTo>
                <a:cubicBezTo>
                  <a:pt x="242264" y="609938"/>
                  <a:pt x="239325" y="616152"/>
                  <a:pt x="239119" y="624150"/>
                </a:cubicBezTo>
                <a:cubicBezTo>
                  <a:pt x="239600" y="634107"/>
                  <a:pt x="244410" y="641580"/>
                  <a:pt x="253547" y="646569"/>
                </a:cubicBezTo>
                <a:cubicBezTo>
                  <a:pt x="262684" y="651557"/>
                  <a:pt x="273264" y="656188"/>
                  <a:pt x="285287" y="660461"/>
                </a:cubicBezTo>
                <a:cubicBezTo>
                  <a:pt x="297310" y="664733"/>
                  <a:pt x="307890" y="670774"/>
                  <a:pt x="317027" y="678583"/>
                </a:cubicBezTo>
                <a:cubicBezTo>
                  <a:pt x="326165" y="686392"/>
                  <a:pt x="330974" y="698095"/>
                  <a:pt x="331455" y="713693"/>
                </a:cubicBezTo>
                <a:cubicBezTo>
                  <a:pt x="331083" y="730141"/>
                  <a:pt x="325142" y="743234"/>
                  <a:pt x="313632" y="752973"/>
                </a:cubicBezTo>
                <a:cubicBezTo>
                  <a:pt x="302122" y="762712"/>
                  <a:pt x="287277" y="767699"/>
                  <a:pt x="269096" y="767932"/>
                </a:cubicBezTo>
                <a:cubicBezTo>
                  <a:pt x="250136" y="767383"/>
                  <a:pt x="235719" y="763028"/>
                  <a:pt x="225844" y="754868"/>
                </a:cubicBezTo>
                <a:cubicBezTo>
                  <a:pt x="215970" y="746708"/>
                  <a:pt x="209132" y="738036"/>
                  <a:pt x="205331" y="728852"/>
                </a:cubicBezTo>
                <a:lnTo>
                  <a:pt x="224694" y="716161"/>
                </a:lnTo>
                <a:cubicBezTo>
                  <a:pt x="228424" y="723659"/>
                  <a:pt x="233897" y="730167"/>
                  <a:pt x="241113" y="735682"/>
                </a:cubicBezTo>
                <a:cubicBezTo>
                  <a:pt x="248329" y="741198"/>
                  <a:pt x="258127" y="744092"/>
                  <a:pt x="270506" y="744363"/>
                </a:cubicBezTo>
                <a:cubicBezTo>
                  <a:pt x="279940" y="744312"/>
                  <a:pt x="287875" y="741771"/>
                  <a:pt x="294311" y="736740"/>
                </a:cubicBezTo>
                <a:cubicBezTo>
                  <a:pt x="300747" y="731709"/>
                  <a:pt x="304097" y="724497"/>
                  <a:pt x="304362" y="715103"/>
                </a:cubicBezTo>
                <a:cubicBezTo>
                  <a:pt x="303883" y="704874"/>
                  <a:pt x="299092" y="697151"/>
                  <a:pt x="289990" y="691935"/>
                </a:cubicBezTo>
                <a:cubicBezTo>
                  <a:pt x="280887" y="686719"/>
                  <a:pt x="270348" y="681926"/>
                  <a:pt x="258371" y="677558"/>
                </a:cubicBezTo>
                <a:cubicBezTo>
                  <a:pt x="246394" y="673190"/>
                  <a:pt x="235854" y="667164"/>
                  <a:pt x="226751" y="659480"/>
                </a:cubicBezTo>
                <a:cubicBezTo>
                  <a:pt x="217649" y="651796"/>
                  <a:pt x="212858" y="640372"/>
                  <a:pt x="212379" y="625207"/>
                </a:cubicBezTo>
                <a:cubicBezTo>
                  <a:pt x="212759" y="609570"/>
                  <a:pt x="218421" y="597418"/>
                  <a:pt x="229365" y="588750"/>
                </a:cubicBezTo>
                <a:cubicBezTo>
                  <a:pt x="240309" y="580082"/>
                  <a:pt x="254258" y="575682"/>
                  <a:pt x="271212" y="575552"/>
                </a:cubicBezTo>
                <a:close/>
                <a:moveTo>
                  <a:pt x="90551" y="575552"/>
                </a:moveTo>
                <a:cubicBezTo>
                  <a:pt x="117108" y="576042"/>
                  <a:pt x="138546" y="585008"/>
                  <a:pt x="154865" y="602451"/>
                </a:cubicBezTo>
                <a:cubicBezTo>
                  <a:pt x="171184" y="619894"/>
                  <a:pt x="179577" y="642873"/>
                  <a:pt x="180045" y="671390"/>
                </a:cubicBezTo>
                <a:cubicBezTo>
                  <a:pt x="179644" y="700244"/>
                  <a:pt x="171559" y="723429"/>
                  <a:pt x="155790" y="740945"/>
                </a:cubicBezTo>
                <a:cubicBezTo>
                  <a:pt x="140022" y="758461"/>
                  <a:pt x="118981" y="767456"/>
                  <a:pt x="92667" y="767932"/>
                </a:cubicBezTo>
                <a:cubicBezTo>
                  <a:pt x="79873" y="767686"/>
                  <a:pt x="68992" y="765441"/>
                  <a:pt x="60023" y="761195"/>
                </a:cubicBezTo>
                <a:cubicBezTo>
                  <a:pt x="51055" y="756948"/>
                  <a:pt x="43908" y="752173"/>
                  <a:pt x="38583" y="746870"/>
                </a:cubicBezTo>
                <a:cubicBezTo>
                  <a:pt x="33258" y="741566"/>
                  <a:pt x="29663" y="737206"/>
                  <a:pt x="27798" y="733788"/>
                </a:cubicBezTo>
                <a:lnTo>
                  <a:pt x="27798" y="829254"/>
                </a:lnTo>
                <a:lnTo>
                  <a:pt x="0" y="829254"/>
                </a:lnTo>
                <a:lnTo>
                  <a:pt x="0" y="580133"/>
                </a:lnTo>
                <a:lnTo>
                  <a:pt x="26742" y="580133"/>
                </a:lnTo>
                <a:lnTo>
                  <a:pt x="26742" y="608991"/>
                </a:lnTo>
                <a:cubicBezTo>
                  <a:pt x="28234" y="606470"/>
                  <a:pt x="31476" y="602588"/>
                  <a:pt x="36468" y="597345"/>
                </a:cubicBezTo>
                <a:cubicBezTo>
                  <a:pt x="41460" y="592102"/>
                  <a:pt x="48411" y="587231"/>
                  <a:pt x="57320" y="582733"/>
                </a:cubicBezTo>
                <a:cubicBezTo>
                  <a:pt x="66230" y="578234"/>
                  <a:pt x="77307" y="575841"/>
                  <a:pt x="90551" y="575552"/>
                </a:cubicBezTo>
                <a:close/>
                <a:moveTo>
                  <a:pt x="2811990" y="541719"/>
                </a:moveTo>
                <a:lnTo>
                  <a:pt x="2839787" y="541719"/>
                </a:lnTo>
                <a:lnTo>
                  <a:pt x="2839787" y="580133"/>
                </a:lnTo>
                <a:lnTo>
                  <a:pt x="2879964" y="580133"/>
                </a:lnTo>
                <a:lnTo>
                  <a:pt x="2879964" y="603702"/>
                </a:lnTo>
                <a:lnTo>
                  <a:pt x="2839787" y="603702"/>
                </a:lnTo>
                <a:lnTo>
                  <a:pt x="2839787" y="698182"/>
                </a:lnTo>
                <a:cubicBezTo>
                  <a:pt x="2839699" y="714906"/>
                  <a:pt x="2842342" y="726231"/>
                  <a:pt x="2847717" y="732158"/>
                </a:cubicBezTo>
                <a:cubicBezTo>
                  <a:pt x="2853092" y="738085"/>
                  <a:pt x="2861728" y="740861"/>
                  <a:pt x="2873624" y="740487"/>
                </a:cubicBezTo>
                <a:cubicBezTo>
                  <a:pt x="2875488" y="740472"/>
                  <a:pt x="2877220" y="740413"/>
                  <a:pt x="2878819" y="740310"/>
                </a:cubicBezTo>
                <a:cubicBezTo>
                  <a:pt x="2880420" y="740208"/>
                  <a:pt x="2881271" y="740149"/>
                  <a:pt x="2881373" y="740134"/>
                </a:cubicBezTo>
                <a:lnTo>
                  <a:pt x="2881373" y="764762"/>
                </a:lnTo>
                <a:cubicBezTo>
                  <a:pt x="2881263" y="764806"/>
                  <a:pt x="2879634" y="764982"/>
                  <a:pt x="2876485" y="765289"/>
                </a:cubicBezTo>
                <a:cubicBezTo>
                  <a:pt x="2873336" y="765597"/>
                  <a:pt x="2869327" y="765773"/>
                  <a:pt x="2864457" y="765817"/>
                </a:cubicBezTo>
                <a:cubicBezTo>
                  <a:pt x="2846244" y="765680"/>
                  <a:pt x="2832920" y="759974"/>
                  <a:pt x="2824486" y="748700"/>
                </a:cubicBezTo>
                <a:cubicBezTo>
                  <a:pt x="2816051" y="737426"/>
                  <a:pt x="2811886" y="721409"/>
                  <a:pt x="2811990" y="700650"/>
                </a:cubicBezTo>
                <a:lnTo>
                  <a:pt x="2811990" y="603702"/>
                </a:lnTo>
                <a:lnTo>
                  <a:pt x="2790492" y="603702"/>
                </a:lnTo>
                <a:lnTo>
                  <a:pt x="2790492" y="580133"/>
                </a:lnTo>
                <a:lnTo>
                  <a:pt x="2811990" y="580133"/>
                </a:lnTo>
                <a:close/>
                <a:moveTo>
                  <a:pt x="1859490" y="541719"/>
                </a:moveTo>
                <a:lnTo>
                  <a:pt x="1887287" y="541719"/>
                </a:lnTo>
                <a:lnTo>
                  <a:pt x="1887287" y="580133"/>
                </a:lnTo>
                <a:lnTo>
                  <a:pt x="1927464" y="580133"/>
                </a:lnTo>
                <a:lnTo>
                  <a:pt x="1927464" y="603702"/>
                </a:lnTo>
                <a:lnTo>
                  <a:pt x="1887287" y="603702"/>
                </a:lnTo>
                <a:lnTo>
                  <a:pt x="1887287" y="698182"/>
                </a:lnTo>
                <a:cubicBezTo>
                  <a:pt x="1887199" y="714906"/>
                  <a:pt x="1889842" y="726231"/>
                  <a:pt x="1895217" y="732158"/>
                </a:cubicBezTo>
                <a:cubicBezTo>
                  <a:pt x="1900592" y="738085"/>
                  <a:pt x="1909228" y="740861"/>
                  <a:pt x="1921125" y="740487"/>
                </a:cubicBezTo>
                <a:cubicBezTo>
                  <a:pt x="1922988" y="740472"/>
                  <a:pt x="1924720" y="740413"/>
                  <a:pt x="1926320" y="740310"/>
                </a:cubicBezTo>
                <a:cubicBezTo>
                  <a:pt x="1927919" y="740208"/>
                  <a:pt x="1928771" y="740149"/>
                  <a:pt x="1928873" y="740134"/>
                </a:cubicBezTo>
                <a:lnTo>
                  <a:pt x="1928873" y="764762"/>
                </a:lnTo>
                <a:cubicBezTo>
                  <a:pt x="1928764" y="764806"/>
                  <a:pt x="1927134" y="764982"/>
                  <a:pt x="1923985" y="765289"/>
                </a:cubicBezTo>
                <a:cubicBezTo>
                  <a:pt x="1920836" y="765597"/>
                  <a:pt x="1916827" y="765773"/>
                  <a:pt x="1911957" y="765817"/>
                </a:cubicBezTo>
                <a:cubicBezTo>
                  <a:pt x="1893744" y="765680"/>
                  <a:pt x="1880420" y="759974"/>
                  <a:pt x="1871986" y="748700"/>
                </a:cubicBezTo>
                <a:cubicBezTo>
                  <a:pt x="1863552" y="737426"/>
                  <a:pt x="1859386" y="721409"/>
                  <a:pt x="1859490" y="700650"/>
                </a:cubicBezTo>
                <a:lnTo>
                  <a:pt x="1859490" y="603702"/>
                </a:lnTo>
                <a:lnTo>
                  <a:pt x="1837992" y="603702"/>
                </a:lnTo>
                <a:lnTo>
                  <a:pt x="1837992" y="580133"/>
                </a:lnTo>
                <a:lnTo>
                  <a:pt x="1859490" y="580133"/>
                </a:lnTo>
                <a:close/>
                <a:moveTo>
                  <a:pt x="1652023" y="513877"/>
                </a:moveTo>
                <a:cubicBezTo>
                  <a:pt x="1657604" y="514009"/>
                  <a:pt x="1662195" y="515857"/>
                  <a:pt x="1665796" y="519422"/>
                </a:cubicBezTo>
                <a:cubicBezTo>
                  <a:pt x="1669397" y="522986"/>
                  <a:pt x="1671260" y="527474"/>
                  <a:pt x="1671384" y="532886"/>
                </a:cubicBezTo>
                <a:cubicBezTo>
                  <a:pt x="1671260" y="538467"/>
                  <a:pt x="1669397" y="543058"/>
                  <a:pt x="1665796" y="546659"/>
                </a:cubicBezTo>
                <a:cubicBezTo>
                  <a:pt x="1662195" y="550260"/>
                  <a:pt x="1657604" y="552123"/>
                  <a:pt x="1652023" y="552248"/>
                </a:cubicBezTo>
                <a:cubicBezTo>
                  <a:pt x="1646611" y="552123"/>
                  <a:pt x="1642122" y="550260"/>
                  <a:pt x="1638558" y="546659"/>
                </a:cubicBezTo>
                <a:cubicBezTo>
                  <a:pt x="1634994" y="543058"/>
                  <a:pt x="1633146" y="538467"/>
                  <a:pt x="1633014" y="532886"/>
                </a:cubicBezTo>
                <a:cubicBezTo>
                  <a:pt x="1633146" y="527474"/>
                  <a:pt x="1634994" y="522986"/>
                  <a:pt x="1638558" y="519422"/>
                </a:cubicBezTo>
                <a:cubicBezTo>
                  <a:pt x="1642122" y="515857"/>
                  <a:pt x="1646611" y="514009"/>
                  <a:pt x="1652023" y="513877"/>
                </a:cubicBezTo>
                <a:close/>
                <a:moveTo>
                  <a:pt x="1133475" y="508591"/>
                </a:moveTo>
                <a:lnTo>
                  <a:pt x="1161273" y="508591"/>
                </a:lnTo>
                <a:lnTo>
                  <a:pt x="1161273" y="763350"/>
                </a:lnTo>
                <a:lnTo>
                  <a:pt x="1133475" y="763350"/>
                </a:lnTo>
                <a:close/>
                <a:moveTo>
                  <a:pt x="723900" y="508591"/>
                </a:moveTo>
                <a:lnTo>
                  <a:pt x="751698" y="508591"/>
                </a:lnTo>
                <a:lnTo>
                  <a:pt x="751698" y="606521"/>
                </a:lnTo>
                <a:cubicBezTo>
                  <a:pt x="756252" y="597992"/>
                  <a:pt x="763275" y="590763"/>
                  <a:pt x="772765" y="584832"/>
                </a:cubicBezTo>
                <a:cubicBezTo>
                  <a:pt x="782256" y="578901"/>
                  <a:pt x="793334" y="575808"/>
                  <a:pt x="805998" y="575552"/>
                </a:cubicBezTo>
                <a:cubicBezTo>
                  <a:pt x="827359" y="576005"/>
                  <a:pt x="843494" y="583017"/>
                  <a:pt x="854402" y="596587"/>
                </a:cubicBezTo>
                <a:cubicBezTo>
                  <a:pt x="865311" y="610157"/>
                  <a:pt x="870782" y="627566"/>
                  <a:pt x="870817" y="648812"/>
                </a:cubicBezTo>
                <a:lnTo>
                  <a:pt x="870817" y="763350"/>
                </a:lnTo>
                <a:lnTo>
                  <a:pt x="843020" y="763350"/>
                </a:lnTo>
                <a:lnTo>
                  <a:pt x="843020" y="647755"/>
                </a:lnTo>
                <a:cubicBezTo>
                  <a:pt x="842756" y="633004"/>
                  <a:pt x="838613" y="621536"/>
                  <a:pt x="830591" y="613349"/>
                </a:cubicBezTo>
                <a:cubicBezTo>
                  <a:pt x="822570" y="605163"/>
                  <a:pt x="812256" y="601007"/>
                  <a:pt x="799651" y="600882"/>
                </a:cubicBezTo>
                <a:cubicBezTo>
                  <a:pt x="785312" y="601117"/>
                  <a:pt x="773794" y="605846"/>
                  <a:pt x="765096" y="615067"/>
                </a:cubicBezTo>
                <a:cubicBezTo>
                  <a:pt x="756399" y="624289"/>
                  <a:pt x="751933" y="636595"/>
                  <a:pt x="751698" y="651984"/>
                </a:cubicBezTo>
                <a:lnTo>
                  <a:pt x="751698" y="763350"/>
                </a:lnTo>
                <a:lnTo>
                  <a:pt x="723900" y="763350"/>
                </a:lnTo>
                <a:close/>
                <a:moveTo>
                  <a:pt x="401559" y="193790"/>
                </a:moveTo>
                <a:lnTo>
                  <a:pt x="401559" y="324098"/>
                </a:lnTo>
                <a:lnTo>
                  <a:pt x="461662" y="324098"/>
                </a:lnTo>
                <a:cubicBezTo>
                  <a:pt x="482970" y="324203"/>
                  <a:pt x="500079" y="318942"/>
                  <a:pt x="512990" y="308314"/>
                </a:cubicBezTo>
                <a:cubicBezTo>
                  <a:pt x="525900" y="297687"/>
                  <a:pt x="532529" y="281061"/>
                  <a:pt x="532876" y="258438"/>
                </a:cubicBezTo>
                <a:cubicBezTo>
                  <a:pt x="532445" y="235416"/>
                  <a:pt x="525606" y="218833"/>
                  <a:pt x="512359" y="208689"/>
                </a:cubicBezTo>
                <a:cubicBezTo>
                  <a:pt x="499112" y="198546"/>
                  <a:pt x="482045" y="193579"/>
                  <a:pt x="461160" y="193790"/>
                </a:cubicBezTo>
                <a:close/>
                <a:moveTo>
                  <a:pt x="3042063" y="51492"/>
                </a:moveTo>
                <a:lnTo>
                  <a:pt x="2985523" y="210007"/>
                </a:lnTo>
                <a:lnTo>
                  <a:pt x="3099108" y="210007"/>
                </a:lnTo>
                <a:close/>
                <a:moveTo>
                  <a:pt x="1699038" y="51492"/>
                </a:moveTo>
                <a:lnTo>
                  <a:pt x="1642498" y="210007"/>
                </a:lnTo>
                <a:lnTo>
                  <a:pt x="1756083" y="210007"/>
                </a:lnTo>
                <a:close/>
                <a:moveTo>
                  <a:pt x="1032288" y="51492"/>
                </a:moveTo>
                <a:lnTo>
                  <a:pt x="975748" y="210007"/>
                </a:lnTo>
                <a:lnTo>
                  <a:pt x="1089333" y="210007"/>
                </a:lnTo>
                <a:close/>
                <a:moveTo>
                  <a:pt x="165513" y="51492"/>
                </a:moveTo>
                <a:lnTo>
                  <a:pt x="108973" y="210007"/>
                </a:lnTo>
                <a:lnTo>
                  <a:pt x="222558" y="210007"/>
                </a:lnTo>
                <a:close/>
                <a:moveTo>
                  <a:pt x="677784" y="42847"/>
                </a:moveTo>
                <a:lnTo>
                  <a:pt x="677784" y="170631"/>
                </a:lnTo>
                <a:lnTo>
                  <a:pt x="726779" y="170631"/>
                </a:lnTo>
                <a:cubicBezTo>
                  <a:pt x="747698" y="170799"/>
                  <a:pt x="764072" y="165664"/>
                  <a:pt x="775899" y="155226"/>
                </a:cubicBezTo>
                <a:cubicBezTo>
                  <a:pt x="787727" y="144788"/>
                  <a:pt x="793746" y="128037"/>
                  <a:pt x="793956" y="104972"/>
                </a:cubicBezTo>
                <a:cubicBezTo>
                  <a:pt x="794177" y="86032"/>
                  <a:pt x="788811" y="71006"/>
                  <a:pt x="777857" y="59894"/>
                </a:cubicBezTo>
                <a:cubicBezTo>
                  <a:pt x="766903" y="48782"/>
                  <a:pt x="749035" y="43100"/>
                  <a:pt x="724253" y="42847"/>
                </a:cubicBezTo>
                <a:close/>
                <a:moveTo>
                  <a:pt x="401559" y="42847"/>
                </a:moveTo>
                <a:lnTo>
                  <a:pt x="401559" y="159525"/>
                </a:lnTo>
                <a:lnTo>
                  <a:pt x="462675" y="159525"/>
                </a:lnTo>
                <a:cubicBezTo>
                  <a:pt x="480585" y="159283"/>
                  <a:pt x="494769" y="153832"/>
                  <a:pt x="505229" y="143172"/>
                </a:cubicBezTo>
                <a:cubicBezTo>
                  <a:pt x="515688" y="132513"/>
                  <a:pt x="521034" y="118097"/>
                  <a:pt x="521265" y="99924"/>
                </a:cubicBezTo>
                <a:cubicBezTo>
                  <a:pt x="521192" y="82298"/>
                  <a:pt x="516162" y="68429"/>
                  <a:pt x="506176" y="58316"/>
                </a:cubicBezTo>
                <a:cubicBezTo>
                  <a:pt x="496190" y="48204"/>
                  <a:pt x="481690" y="43047"/>
                  <a:pt x="462675" y="42847"/>
                </a:cubicBezTo>
                <a:close/>
                <a:moveTo>
                  <a:pt x="3863499" y="38304"/>
                </a:moveTo>
                <a:cubicBezTo>
                  <a:pt x="3837158" y="38559"/>
                  <a:pt x="3813650" y="44949"/>
                  <a:pt x="3792976" y="57473"/>
                </a:cubicBezTo>
                <a:cubicBezTo>
                  <a:pt x="3772301" y="69997"/>
                  <a:pt x="3755975" y="87121"/>
                  <a:pt x="3743996" y="108846"/>
                </a:cubicBezTo>
                <a:cubicBezTo>
                  <a:pt x="3732018" y="130570"/>
                  <a:pt x="3725903" y="155362"/>
                  <a:pt x="3725650" y="183221"/>
                </a:cubicBezTo>
                <a:cubicBezTo>
                  <a:pt x="3725903" y="211397"/>
                  <a:pt x="3732018" y="236338"/>
                  <a:pt x="3743996" y="258044"/>
                </a:cubicBezTo>
                <a:cubicBezTo>
                  <a:pt x="3755974" y="279750"/>
                  <a:pt x="3772301" y="296799"/>
                  <a:pt x="3792976" y="309192"/>
                </a:cubicBezTo>
                <a:cubicBezTo>
                  <a:pt x="3813650" y="321585"/>
                  <a:pt x="3837158" y="327899"/>
                  <a:pt x="3863499" y="328136"/>
                </a:cubicBezTo>
                <a:cubicBezTo>
                  <a:pt x="3889840" y="327899"/>
                  <a:pt x="3913348" y="321585"/>
                  <a:pt x="3934022" y="309192"/>
                </a:cubicBezTo>
                <a:cubicBezTo>
                  <a:pt x="3954697" y="296799"/>
                  <a:pt x="3971023" y="279750"/>
                  <a:pt x="3983002" y="258044"/>
                </a:cubicBezTo>
                <a:cubicBezTo>
                  <a:pt x="3994980" y="236338"/>
                  <a:pt x="4001095" y="211397"/>
                  <a:pt x="4001348" y="183221"/>
                </a:cubicBezTo>
                <a:cubicBezTo>
                  <a:pt x="4001095" y="155362"/>
                  <a:pt x="3994980" y="130570"/>
                  <a:pt x="3983002" y="108846"/>
                </a:cubicBezTo>
                <a:cubicBezTo>
                  <a:pt x="3971023" y="87121"/>
                  <a:pt x="3954697" y="69997"/>
                  <a:pt x="3934022" y="57473"/>
                </a:cubicBezTo>
                <a:cubicBezTo>
                  <a:pt x="3913348" y="44949"/>
                  <a:pt x="3889840" y="38559"/>
                  <a:pt x="3863499" y="38304"/>
                </a:cubicBezTo>
                <a:close/>
                <a:moveTo>
                  <a:pt x="4060171" y="6563"/>
                </a:moveTo>
                <a:lnTo>
                  <a:pt x="4104091" y="6563"/>
                </a:lnTo>
                <a:lnTo>
                  <a:pt x="4185368" y="307890"/>
                </a:lnTo>
                <a:lnTo>
                  <a:pt x="4272198" y="6563"/>
                </a:lnTo>
                <a:lnTo>
                  <a:pt x="4312584" y="6563"/>
                </a:lnTo>
                <a:lnTo>
                  <a:pt x="4399414" y="307890"/>
                </a:lnTo>
                <a:lnTo>
                  <a:pt x="4481195" y="6563"/>
                </a:lnTo>
                <a:lnTo>
                  <a:pt x="4524611" y="6563"/>
                </a:lnTo>
                <a:lnTo>
                  <a:pt x="4424150" y="359877"/>
                </a:lnTo>
                <a:lnTo>
                  <a:pt x="4378211" y="359877"/>
                </a:lnTo>
                <a:lnTo>
                  <a:pt x="4292391" y="66628"/>
                </a:lnTo>
                <a:lnTo>
                  <a:pt x="4206571" y="359877"/>
                </a:lnTo>
                <a:lnTo>
                  <a:pt x="4161137" y="359877"/>
                </a:lnTo>
                <a:close/>
                <a:moveTo>
                  <a:pt x="3494456" y="6563"/>
                </a:moveTo>
                <a:lnTo>
                  <a:pt x="3535284" y="6563"/>
                </a:lnTo>
                <a:lnTo>
                  <a:pt x="3535284" y="323088"/>
                </a:lnTo>
                <a:lnTo>
                  <a:pt x="3667548" y="323088"/>
                </a:lnTo>
                <a:lnTo>
                  <a:pt x="3667548" y="359877"/>
                </a:lnTo>
                <a:lnTo>
                  <a:pt x="3494456" y="359877"/>
                </a:lnTo>
                <a:close/>
                <a:moveTo>
                  <a:pt x="3021365" y="6563"/>
                </a:moveTo>
                <a:lnTo>
                  <a:pt x="3062761" y="6563"/>
                </a:lnTo>
                <a:lnTo>
                  <a:pt x="3195025" y="359877"/>
                </a:lnTo>
                <a:lnTo>
                  <a:pt x="3153629" y="359877"/>
                </a:lnTo>
                <a:lnTo>
                  <a:pt x="3111224" y="245282"/>
                </a:lnTo>
                <a:lnTo>
                  <a:pt x="2972902" y="245282"/>
                </a:lnTo>
                <a:lnTo>
                  <a:pt x="2930497" y="359877"/>
                </a:lnTo>
                <a:lnTo>
                  <a:pt x="2889101" y="359877"/>
                </a:lnTo>
                <a:close/>
                <a:moveTo>
                  <a:pt x="2484301" y="6563"/>
                </a:moveTo>
                <a:lnTo>
                  <a:pt x="2536743" y="6563"/>
                </a:lnTo>
                <a:lnTo>
                  <a:pt x="2663483" y="281644"/>
                </a:lnTo>
                <a:lnTo>
                  <a:pt x="2790728" y="6563"/>
                </a:lnTo>
                <a:lnTo>
                  <a:pt x="2842664" y="6563"/>
                </a:lnTo>
                <a:lnTo>
                  <a:pt x="2842664" y="359877"/>
                </a:lnTo>
                <a:lnTo>
                  <a:pt x="2803350" y="359877"/>
                </a:lnTo>
                <a:lnTo>
                  <a:pt x="2803350" y="65618"/>
                </a:lnTo>
                <a:lnTo>
                  <a:pt x="2683680" y="327574"/>
                </a:lnTo>
                <a:lnTo>
                  <a:pt x="2643285" y="327574"/>
                </a:lnTo>
                <a:lnTo>
                  <a:pt x="2523614" y="65618"/>
                </a:lnTo>
                <a:lnTo>
                  <a:pt x="2523614" y="359877"/>
                </a:lnTo>
                <a:lnTo>
                  <a:pt x="2484301" y="359877"/>
                </a:lnTo>
                <a:close/>
                <a:moveTo>
                  <a:pt x="1893751" y="6563"/>
                </a:moveTo>
                <a:lnTo>
                  <a:pt x="1946193" y="6563"/>
                </a:lnTo>
                <a:lnTo>
                  <a:pt x="2072933" y="281644"/>
                </a:lnTo>
                <a:lnTo>
                  <a:pt x="2200178" y="6563"/>
                </a:lnTo>
                <a:lnTo>
                  <a:pt x="2252114" y="6563"/>
                </a:lnTo>
                <a:lnTo>
                  <a:pt x="2252114" y="359877"/>
                </a:lnTo>
                <a:lnTo>
                  <a:pt x="2212801" y="359877"/>
                </a:lnTo>
                <a:lnTo>
                  <a:pt x="2212801" y="65618"/>
                </a:lnTo>
                <a:lnTo>
                  <a:pt x="2093130" y="327574"/>
                </a:lnTo>
                <a:lnTo>
                  <a:pt x="2052735" y="327574"/>
                </a:lnTo>
                <a:lnTo>
                  <a:pt x="1933064" y="65618"/>
                </a:lnTo>
                <a:lnTo>
                  <a:pt x="1933064" y="359877"/>
                </a:lnTo>
                <a:lnTo>
                  <a:pt x="1893751" y="359877"/>
                </a:lnTo>
                <a:close/>
                <a:moveTo>
                  <a:pt x="1678340" y="6563"/>
                </a:moveTo>
                <a:lnTo>
                  <a:pt x="1719736" y="6563"/>
                </a:lnTo>
                <a:lnTo>
                  <a:pt x="1852000" y="359877"/>
                </a:lnTo>
                <a:lnTo>
                  <a:pt x="1810605" y="359877"/>
                </a:lnTo>
                <a:lnTo>
                  <a:pt x="1768199" y="245282"/>
                </a:lnTo>
                <a:lnTo>
                  <a:pt x="1629877" y="245282"/>
                </a:lnTo>
                <a:lnTo>
                  <a:pt x="1587472" y="359877"/>
                </a:lnTo>
                <a:lnTo>
                  <a:pt x="1546076" y="359877"/>
                </a:lnTo>
                <a:close/>
                <a:moveTo>
                  <a:pt x="1227506" y="6563"/>
                </a:moveTo>
                <a:lnTo>
                  <a:pt x="1268334" y="6563"/>
                </a:lnTo>
                <a:lnTo>
                  <a:pt x="1268334" y="161544"/>
                </a:lnTo>
                <a:lnTo>
                  <a:pt x="1456192" y="161544"/>
                </a:lnTo>
                <a:lnTo>
                  <a:pt x="1456192" y="6563"/>
                </a:lnTo>
                <a:lnTo>
                  <a:pt x="1497020" y="6563"/>
                </a:lnTo>
                <a:lnTo>
                  <a:pt x="1497020" y="359877"/>
                </a:lnTo>
                <a:lnTo>
                  <a:pt x="1456192" y="359877"/>
                </a:lnTo>
                <a:lnTo>
                  <a:pt x="1456192" y="198838"/>
                </a:lnTo>
                <a:lnTo>
                  <a:pt x="1268334" y="198838"/>
                </a:lnTo>
                <a:lnTo>
                  <a:pt x="1268334" y="359877"/>
                </a:lnTo>
                <a:lnTo>
                  <a:pt x="1227506" y="359877"/>
                </a:lnTo>
                <a:close/>
                <a:moveTo>
                  <a:pt x="1011590" y="6563"/>
                </a:moveTo>
                <a:lnTo>
                  <a:pt x="1052986" y="6563"/>
                </a:lnTo>
                <a:lnTo>
                  <a:pt x="1185250" y="359877"/>
                </a:lnTo>
                <a:lnTo>
                  <a:pt x="1143854" y="359877"/>
                </a:lnTo>
                <a:lnTo>
                  <a:pt x="1101449" y="245282"/>
                </a:lnTo>
                <a:lnTo>
                  <a:pt x="963127" y="245282"/>
                </a:lnTo>
                <a:lnTo>
                  <a:pt x="920722" y="359877"/>
                </a:lnTo>
                <a:lnTo>
                  <a:pt x="879326" y="359877"/>
                </a:lnTo>
                <a:close/>
                <a:moveTo>
                  <a:pt x="636956" y="6563"/>
                </a:moveTo>
                <a:lnTo>
                  <a:pt x="726779" y="6563"/>
                </a:lnTo>
                <a:cubicBezTo>
                  <a:pt x="762959" y="6791"/>
                  <a:pt x="790323" y="15406"/>
                  <a:pt x="808873" y="32407"/>
                </a:cubicBezTo>
                <a:cubicBezTo>
                  <a:pt x="827423" y="49409"/>
                  <a:pt x="836733" y="73429"/>
                  <a:pt x="836804" y="104467"/>
                </a:cubicBezTo>
                <a:cubicBezTo>
                  <a:pt x="836794" y="125879"/>
                  <a:pt x="831646" y="145044"/>
                  <a:pt x="821361" y="161962"/>
                </a:cubicBezTo>
                <a:cubicBezTo>
                  <a:pt x="811076" y="178880"/>
                  <a:pt x="795712" y="190840"/>
                  <a:pt x="775268" y="197843"/>
                </a:cubicBezTo>
                <a:lnTo>
                  <a:pt x="863054" y="359877"/>
                </a:lnTo>
                <a:lnTo>
                  <a:pt x="817648" y="359877"/>
                </a:lnTo>
                <a:lnTo>
                  <a:pt x="737891" y="206410"/>
                </a:lnTo>
                <a:lnTo>
                  <a:pt x="677784" y="206410"/>
                </a:lnTo>
                <a:lnTo>
                  <a:pt x="677784" y="359877"/>
                </a:lnTo>
                <a:lnTo>
                  <a:pt x="636956" y="359877"/>
                </a:lnTo>
                <a:close/>
                <a:moveTo>
                  <a:pt x="360731" y="6563"/>
                </a:moveTo>
                <a:lnTo>
                  <a:pt x="458129" y="6563"/>
                </a:lnTo>
                <a:cubicBezTo>
                  <a:pt x="491889" y="6823"/>
                  <a:pt x="517781" y="14870"/>
                  <a:pt x="535804" y="30705"/>
                </a:cubicBezTo>
                <a:cubicBezTo>
                  <a:pt x="553827" y="46540"/>
                  <a:pt x="562927" y="68602"/>
                  <a:pt x="563103" y="96893"/>
                </a:cubicBezTo>
                <a:cubicBezTo>
                  <a:pt x="562945" y="114656"/>
                  <a:pt x="558849" y="130144"/>
                  <a:pt x="550814" y="143357"/>
                </a:cubicBezTo>
                <a:cubicBezTo>
                  <a:pt x="542780" y="156570"/>
                  <a:pt x="531750" y="166998"/>
                  <a:pt x="517725" y="174642"/>
                </a:cubicBezTo>
                <a:cubicBezTo>
                  <a:pt x="534909" y="180783"/>
                  <a:pt x="548716" y="191063"/>
                  <a:pt x="559147" y="205481"/>
                </a:cubicBezTo>
                <a:cubicBezTo>
                  <a:pt x="569578" y="219899"/>
                  <a:pt x="574936" y="237888"/>
                  <a:pt x="575218" y="259449"/>
                </a:cubicBezTo>
                <a:cubicBezTo>
                  <a:pt x="574570" y="291475"/>
                  <a:pt x="564398" y="316168"/>
                  <a:pt x="544704" y="333528"/>
                </a:cubicBezTo>
                <a:cubicBezTo>
                  <a:pt x="525010" y="350887"/>
                  <a:pt x="499686" y="359670"/>
                  <a:pt x="468733" y="359877"/>
                </a:cubicBezTo>
                <a:lnTo>
                  <a:pt x="360731" y="359877"/>
                </a:lnTo>
                <a:close/>
                <a:moveTo>
                  <a:pt x="144815" y="6563"/>
                </a:moveTo>
                <a:lnTo>
                  <a:pt x="186211" y="6563"/>
                </a:lnTo>
                <a:lnTo>
                  <a:pt x="318475" y="359877"/>
                </a:lnTo>
                <a:lnTo>
                  <a:pt x="277079" y="359877"/>
                </a:lnTo>
                <a:lnTo>
                  <a:pt x="234674" y="245282"/>
                </a:lnTo>
                <a:lnTo>
                  <a:pt x="96352" y="245282"/>
                </a:lnTo>
                <a:lnTo>
                  <a:pt x="53947" y="359877"/>
                </a:lnTo>
                <a:lnTo>
                  <a:pt x="12551" y="359877"/>
                </a:lnTo>
                <a:close/>
                <a:moveTo>
                  <a:pt x="3863499" y="0"/>
                </a:moveTo>
                <a:cubicBezTo>
                  <a:pt x="3898152" y="355"/>
                  <a:pt x="3928984" y="8558"/>
                  <a:pt x="3955997" y="24612"/>
                </a:cubicBezTo>
                <a:cubicBezTo>
                  <a:pt x="3983009" y="40665"/>
                  <a:pt x="4004298" y="62440"/>
                  <a:pt x="4019864" y="89939"/>
                </a:cubicBezTo>
                <a:cubicBezTo>
                  <a:pt x="4035431" y="117437"/>
                  <a:pt x="4043373" y="148531"/>
                  <a:pt x="4043690" y="183221"/>
                </a:cubicBezTo>
                <a:cubicBezTo>
                  <a:pt x="4043367" y="218228"/>
                  <a:pt x="4035381" y="249472"/>
                  <a:pt x="4019734" y="276951"/>
                </a:cubicBezTo>
                <a:cubicBezTo>
                  <a:pt x="4004086" y="304431"/>
                  <a:pt x="3982716" y="326131"/>
                  <a:pt x="3955622" y="342053"/>
                </a:cubicBezTo>
                <a:cubicBezTo>
                  <a:pt x="3928529" y="357975"/>
                  <a:pt x="3897653" y="366104"/>
                  <a:pt x="3862994" y="366440"/>
                </a:cubicBezTo>
                <a:cubicBezTo>
                  <a:pt x="3828506" y="366123"/>
                  <a:pt x="3797792" y="358069"/>
                  <a:pt x="3770852" y="342278"/>
                </a:cubicBezTo>
                <a:cubicBezTo>
                  <a:pt x="3743912" y="326487"/>
                  <a:pt x="3722666" y="304861"/>
                  <a:pt x="3707115" y="277400"/>
                </a:cubicBezTo>
                <a:cubicBezTo>
                  <a:pt x="3691564" y="249940"/>
                  <a:pt x="3683628" y="218546"/>
                  <a:pt x="3683308" y="183221"/>
                </a:cubicBezTo>
                <a:cubicBezTo>
                  <a:pt x="3683634" y="148213"/>
                  <a:pt x="3691614" y="116969"/>
                  <a:pt x="3707246" y="89490"/>
                </a:cubicBezTo>
                <a:cubicBezTo>
                  <a:pt x="3722878" y="62010"/>
                  <a:pt x="3744205" y="40309"/>
                  <a:pt x="3771226" y="24387"/>
                </a:cubicBezTo>
                <a:cubicBezTo>
                  <a:pt x="3798247" y="8465"/>
                  <a:pt x="3829005" y="336"/>
                  <a:pt x="3863499" y="0"/>
                </a:cubicBezTo>
                <a:close/>
                <a:moveTo>
                  <a:pt x="3326097" y="0"/>
                </a:moveTo>
                <a:cubicBezTo>
                  <a:pt x="3347048" y="395"/>
                  <a:pt x="3364403" y="4478"/>
                  <a:pt x="3378162" y="12250"/>
                </a:cubicBezTo>
                <a:cubicBezTo>
                  <a:pt x="3391921" y="20022"/>
                  <a:pt x="3402648" y="29112"/>
                  <a:pt x="3410344" y="39520"/>
                </a:cubicBezTo>
                <a:cubicBezTo>
                  <a:pt x="3418040" y="49928"/>
                  <a:pt x="3423269" y="59285"/>
                  <a:pt x="3426032" y="67591"/>
                </a:cubicBezTo>
                <a:lnTo>
                  <a:pt x="3391756" y="81729"/>
                </a:lnTo>
                <a:cubicBezTo>
                  <a:pt x="3387895" y="72146"/>
                  <a:pt x="3380719" y="62531"/>
                  <a:pt x="3370229" y="52884"/>
                </a:cubicBezTo>
                <a:cubicBezTo>
                  <a:pt x="3359738" y="43238"/>
                  <a:pt x="3344859" y="38041"/>
                  <a:pt x="3325592" y="37294"/>
                </a:cubicBezTo>
                <a:cubicBezTo>
                  <a:pt x="3306094" y="37673"/>
                  <a:pt x="3291299" y="42849"/>
                  <a:pt x="3281208" y="52821"/>
                </a:cubicBezTo>
                <a:cubicBezTo>
                  <a:pt x="3271117" y="62794"/>
                  <a:pt x="3266045" y="75291"/>
                  <a:pt x="3265993" y="90313"/>
                </a:cubicBezTo>
                <a:cubicBezTo>
                  <a:pt x="3266435" y="106168"/>
                  <a:pt x="3272194" y="119034"/>
                  <a:pt x="3283266" y="128910"/>
                </a:cubicBezTo>
                <a:cubicBezTo>
                  <a:pt x="3294338" y="138787"/>
                  <a:pt x="3308068" y="147491"/>
                  <a:pt x="3324455" y="155025"/>
                </a:cubicBezTo>
                <a:cubicBezTo>
                  <a:pt x="3340843" y="162559"/>
                  <a:pt x="3357230" y="170739"/>
                  <a:pt x="3373618" y="179565"/>
                </a:cubicBezTo>
                <a:cubicBezTo>
                  <a:pt x="3390005" y="188391"/>
                  <a:pt x="3403735" y="199681"/>
                  <a:pt x="3414807" y="213436"/>
                </a:cubicBezTo>
                <a:cubicBezTo>
                  <a:pt x="3425880" y="227190"/>
                  <a:pt x="3431637" y="245226"/>
                  <a:pt x="3432080" y="267544"/>
                </a:cubicBezTo>
                <a:cubicBezTo>
                  <a:pt x="3431757" y="295965"/>
                  <a:pt x="3422196" y="319390"/>
                  <a:pt x="3403395" y="337821"/>
                </a:cubicBezTo>
                <a:cubicBezTo>
                  <a:pt x="3384595" y="356251"/>
                  <a:pt x="3358492" y="365791"/>
                  <a:pt x="3325087" y="366440"/>
                </a:cubicBezTo>
                <a:cubicBezTo>
                  <a:pt x="3302309" y="366107"/>
                  <a:pt x="3283407" y="361899"/>
                  <a:pt x="3268380" y="353816"/>
                </a:cubicBezTo>
                <a:cubicBezTo>
                  <a:pt x="3253353" y="345733"/>
                  <a:pt x="3241524" y="335771"/>
                  <a:pt x="3232893" y="323929"/>
                </a:cubicBezTo>
                <a:cubicBezTo>
                  <a:pt x="3224262" y="312087"/>
                  <a:pt x="3218153" y="300361"/>
                  <a:pt x="3214564" y="288751"/>
                </a:cubicBezTo>
                <a:lnTo>
                  <a:pt x="3249359" y="273603"/>
                </a:lnTo>
                <a:cubicBezTo>
                  <a:pt x="3253864" y="287826"/>
                  <a:pt x="3262126" y="300407"/>
                  <a:pt x="3274147" y="311347"/>
                </a:cubicBezTo>
                <a:cubicBezTo>
                  <a:pt x="3286168" y="322287"/>
                  <a:pt x="3303653" y="328052"/>
                  <a:pt x="3326602" y="328641"/>
                </a:cubicBezTo>
                <a:cubicBezTo>
                  <a:pt x="3345627" y="328504"/>
                  <a:pt x="3360990" y="323350"/>
                  <a:pt x="3372691" y="313178"/>
                </a:cubicBezTo>
                <a:cubicBezTo>
                  <a:pt x="3384392" y="303005"/>
                  <a:pt x="3390411" y="288636"/>
                  <a:pt x="3390748" y="270069"/>
                </a:cubicBezTo>
                <a:cubicBezTo>
                  <a:pt x="3390306" y="252727"/>
                  <a:pt x="3384566" y="238836"/>
                  <a:pt x="3373527" y="228398"/>
                </a:cubicBezTo>
                <a:cubicBezTo>
                  <a:pt x="3362488" y="217959"/>
                  <a:pt x="3348800" y="208989"/>
                  <a:pt x="3332463" y="201487"/>
                </a:cubicBezTo>
                <a:cubicBezTo>
                  <a:pt x="3316125" y="193985"/>
                  <a:pt x="3299788" y="185968"/>
                  <a:pt x="3283450" y="177436"/>
                </a:cubicBezTo>
                <a:cubicBezTo>
                  <a:pt x="3267113" y="168904"/>
                  <a:pt x="3253425" y="157874"/>
                  <a:pt x="3242386" y="144345"/>
                </a:cubicBezTo>
                <a:cubicBezTo>
                  <a:pt x="3231347" y="130816"/>
                  <a:pt x="3225607" y="112805"/>
                  <a:pt x="3225165" y="90313"/>
                </a:cubicBezTo>
                <a:cubicBezTo>
                  <a:pt x="3225457" y="64459"/>
                  <a:pt x="3234451" y="43095"/>
                  <a:pt x="3252147" y="26222"/>
                </a:cubicBezTo>
                <a:cubicBezTo>
                  <a:pt x="3269843" y="9348"/>
                  <a:pt x="3294494" y="607"/>
                  <a:pt x="3326097" y="0"/>
                </a:cubicBezTo>
                <a:close/>
              </a:path>
            </a:pathLst>
          </a:custGeom>
          <a:solidFill>
            <a:srgbClr val="010D2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2800" dirty="0">
              <a:solidFill>
                <a:srgbClr val="010D23"/>
              </a:solidFill>
              <a:latin typeface="Geomanist Regular" panose="02000503000000020004" pitchFamily="50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6B1B43-06C6-4162-9F7B-C4E51220D7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1" y="5298506"/>
            <a:ext cx="12192000" cy="180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8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4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EE12488-1431-4114-8DFB-0034F244D0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105" y="2753976"/>
            <a:ext cx="10961561" cy="23502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868610B-C2C2-47E2-97A2-89E393EAE5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5" r="15625"/>
          <a:stretch/>
        </p:blipFill>
        <p:spPr>
          <a:xfrm>
            <a:off x="8260080" y="0"/>
            <a:ext cx="7863840" cy="6858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AAE162D-C5BE-4F78-BA5A-3E8C74ED2CA5}"/>
              </a:ext>
            </a:extLst>
          </p:cNvPr>
          <p:cNvCxnSpPr>
            <a:cxnSpLocks/>
          </p:cNvCxnSpPr>
          <p:nvPr/>
        </p:nvCxnSpPr>
        <p:spPr>
          <a:xfrm>
            <a:off x="2834640" y="5055390"/>
            <a:ext cx="3093720" cy="0"/>
          </a:xfrm>
          <a:prstGeom prst="line">
            <a:avLst/>
          </a:prstGeom>
          <a:ln w="88900" cap="sq">
            <a:solidFill>
              <a:srgbClr val="01215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579A0326-46A8-48A1-A578-91FFDE9904C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7" t="19933" r="14033" b="35147"/>
          <a:stretch/>
        </p:blipFill>
        <p:spPr>
          <a:xfrm>
            <a:off x="567830" y="2267713"/>
            <a:ext cx="2610933" cy="10248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C3B530-1D71-40A8-A198-F707DE9C7A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23" y="3880356"/>
            <a:ext cx="7233519" cy="161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0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4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588446-7044-4876-96F9-D1F8362D65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4" t="17245" r="16515" b="33511"/>
          <a:stretch/>
        </p:blipFill>
        <p:spPr>
          <a:xfrm>
            <a:off x="2095784" y="1557640"/>
            <a:ext cx="4684920" cy="21853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0F01D7C-C157-49FD-82E9-A4AC0F35DD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666" y="296308"/>
            <a:ext cx="6975766" cy="144243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DDF11BC-0974-4A7E-AE27-9545E1217504}"/>
              </a:ext>
            </a:extLst>
          </p:cNvPr>
          <p:cNvCxnSpPr>
            <a:cxnSpLocks/>
          </p:cNvCxnSpPr>
          <p:nvPr/>
        </p:nvCxnSpPr>
        <p:spPr>
          <a:xfrm>
            <a:off x="883920" y="1455158"/>
            <a:ext cx="6954076" cy="0"/>
          </a:xfrm>
          <a:prstGeom prst="line">
            <a:avLst/>
          </a:prstGeom>
          <a:ln w="88900" cap="sq">
            <a:solidFill>
              <a:srgbClr val="01215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16BC7670-7849-46E8-936D-8770D200BF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5" r="15625"/>
          <a:stretch/>
        </p:blipFill>
        <p:spPr>
          <a:xfrm>
            <a:off x="-3852176" y="0"/>
            <a:ext cx="7863840" cy="6858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B630D7-7B86-405E-BE61-BCC8FCEBE5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536" y="3049829"/>
            <a:ext cx="3916286" cy="162508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D200AF8-E30A-40D8-A21B-F142DCBD057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9" t="16111" r="13157" b="32573"/>
          <a:stretch/>
        </p:blipFill>
        <p:spPr>
          <a:xfrm>
            <a:off x="4611158" y="3901885"/>
            <a:ext cx="6085716" cy="230428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0E8D7B6-32D3-4ACD-9C8D-3AC2F2CC46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111" y="5563543"/>
            <a:ext cx="4692137" cy="160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37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4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5760747-B96A-4126-B747-D1CB88BE40A5}"/>
              </a:ext>
            </a:extLst>
          </p:cNvPr>
          <p:cNvSpPr/>
          <p:nvPr/>
        </p:nvSpPr>
        <p:spPr>
          <a:xfrm>
            <a:off x="762000" y="428625"/>
            <a:ext cx="10668000" cy="6000750"/>
          </a:xfrm>
          <a:prstGeom prst="rect">
            <a:avLst/>
          </a:prstGeom>
          <a:solidFill>
            <a:srgbClr val="010D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DF85F1-BE83-432D-A7D2-315C5614CEDA}"/>
              </a:ext>
            </a:extLst>
          </p:cNvPr>
          <p:cNvGrpSpPr/>
          <p:nvPr/>
        </p:nvGrpSpPr>
        <p:grpSpPr>
          <a:xfrm>
            <a:off x="2192196" y="2524863"/>
            <a:ext cx="7866204" cy="1808274"/>
            <a:chOff x="2268396" y="684415"/>
            <a:chExt cx="7866204" cy="1808274"/>
          </a:xfrm>
        </p:grpSpPr>
        <p:pic>
          <p:nvPicPr>
            <p:cNvPr id="10" name="Picture 10" descr="https://upload.wikimedia.org/wikipedia/commons/thumb/a/ad/Dropbox_logo_2015.svg/2000px-Dropbox_logo_2015.svg.png">
              <a:extLst>
                <a:ext uri="{FF2B5EF4-FFF2-40B4-BE49-F238E27FC236}">
                  <a16:creationId xmlns:a16="http://schemas.microsoft.com/office/drawing/2014/main" id="{8D5627CC-D95B-43AA-AEF2-05D3B5CA4E7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15" r="1"/>
            <a:stretch/>
          </p:blipFill>
          <p:spPr bwMode="auto">
            <a:xfrm>
              <a:off x="4371516" y="684416"/>
              <a:ext cx="5763084" cy="180827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s://upload.wikimedia.org/wikipedia/commons/thumb/a/ad/Dropbox_logo_2015.svg/2000px-Dropbox_logo_2015.svg.png">
              <a:extLst>
                <a:ext uri="{FF2B5EF4-FFF2-40B4-BE49-F238E27FC236}">
                  <a16:creationId xmlns:a16="http://schemas.microsoft.com/office/drawing/2014/main" id="{92F9D213-1C7C-4454-AA7C-D862A9C3F4E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prstClr val="black"/>
                <a:srgbClr val="EE264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5300"/>
                      </a14:imgEffect>
                      <a14:imgEffect>
                        <a14:saturation sat="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256"/>
            <a:stretch/>
          </p:blipFill>
          <p:spPr bwMode="auto">
            <a:xfrm>
              <a:off x="2268396" y="684415"/>
              <a:ext cx="2103120" cy="180827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6A2A093-5E2F-4730-A79D-C77D269B71AF}"/>
              </a:ext>
            </a:extLst>
          </p:cNvPr>
          <p:cNvCxnSpPr>
            <a:cxnSpLocks/>
          </p:cNvCxnSpPr>
          <p:nvPr/>
        </p:nvCxnSpPr>
        <p:spPr>
          <a:xfrm>
            <a:off x="7696200" y="5297454"/>
            <a:ext cx="4617720" cy="0"/>
          </a:xfrm>
          <a:prstGeom prst="line">
            <a:avLst/>
          </a:prstGeom>
          <a:ln w="88900" cap="sq">
            <a:solidFill>
              <a:srgbClr val="EE2643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2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4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0CF08C5-30FD-4A60-86BF-0FBE7DCBED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" y="608647"/>
            <a:ext cx="10027920" cy="564070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DE5C8A1-64CD-4853-BEA0-3F9A43D324FE}"/>
              </a:ext>
            </a:extLst>
          </p:cNvPr>
          <p:cNvCxnSpPr>
            <a:cxnSpLocks/>
          </p:cNvCxnSpPr>
          <p:nvPr/>
        </p:nvCxnSpPr>
        <p:spPr>
          <a:xfrm>
            <a:off x="-2590800" y="5297454"/>
            <a:ext cx="4709160" cy="0"/>
          </a:xfrm>
          <a:prstGeom prst="line">
            <a:avLst/>
          </a:prstGeom>
          <a:ln w="88900" cap="sq">
            <a:solidFill>
              <a:srgbClr val="EE2643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F99A124-0FCA-4DCA-B152-2BDC7B5A54E6}"/>
              </a:ext>
            </a:extLst>
          </p:cNvPr>
          <p:cNvCxnSpPr>
            <a:cxnSpLocks/>
          </p:cNvCxnSpPr>
          <p:nvPr/>
        </p:nvCxnSpPr>
        <p:spPr>
          <a:xfrm>
            <a:off x="6233160" y="6103358"/>
            <a:ext cx="4256596" cy="0"/>
          </a:xfrm>
          <a:prstGeom prst="line">
            <a:avLst/>
          </a:prstGeom>
          <a:ln w="88900" cap="sq">
            <a:solidFill>
              <a:srgbClr val="0A81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5D7DEDC9-266D-4D19-AA8B-61B9995FFC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" y="4424208"/>
            <a:ext cx="10875264" cy="264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95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4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505A31D-2401-4FDB-83E8-DA15A7418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8" y="3578060"/>
            <a:ext cx="11545824" cy="13003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ED31E7-798D-46F3-BB75-EA400B7543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2657272"/>
            <a:ext cx="12594294" cy="176842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BDE3CB1-05F5-42F9-B811-FFBD04228D98}"/>
              </a:ext>
            </a:extLst>
          </p:cNvPr>
          <p:cNvCxnSpPr>
            <a:cxnSpLocks/>
          </p:cNvCxnSpPr>
          <p:nvPr/>
        </p:nvCxnSpPr>
        <p:spPr>
          <a:xfrm>
            <a:off x="7726746" y="4595574"/>
            <a:ext cx="4465254" cy="0"/>
          </a:xfrm>
          <a:prstGeom prst="line">
            <a:avLst/>
          </a:prstGeom>
          <a:ln w="88900" cap="sq">
            <a:solidFill>
              <a:srgbClr val="0A81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FFEF34D3-E34D-41E3-877A-7B11913C40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" y="1936002"/>
            <a:ext cx="9119616" cy="161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81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4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5C7F1A-A2CC-4BAD-866C-FA5B666CB4EB}"/>
              </a:ext>
            </a:extLst>
          </p:cNvPr>
          <p:cNvCxnSpPr>
            <a:cxnSpLocks/>
          </p:cNvCxnSpPr>
          <p:nvPr/>
        </p:nvCxnSpPr>
        <p:spPr>
          <a:xfrm>
            <a:off x="-243840" y="4595574"/>
            <a:ext cx="1694876" cy="0"/>
          </a:xfrm>
          <a:prstGeom prst="line">
            <a:avLst/>
          </a:prstGeom>
          <a:ln w="88900" cap="sq">
            <a:solidFill>
              <a:srgbClr val="0A81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8BA2DD8D-8790-4AD8-BDA8-14AFB0A908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250"/>
          <a:stretch/>
        </p:blipFill>
        <p:spPr>
          <a:xfrm>
            <a:off x="777991" y="428624"/>
            <a:ext cx="10652009" cy="642937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D0B483A-541D-4709-8FB9-E1FAC8C8BF85}"/>
              </a:ext>
            </a:extLst>
          </p:cNvPr>
          <p:cNvCxnSpPr/>
          <p:nvPr/>
        </p:nvCxnSpPr>
        <p:spPr>
          <a:xfrm>
            <a:off x="1645920" y="6268235"/>
            <a:ext cx="5166360" cy="0"/>
          </a:xfrm>
          <a:prstGeom prst="line">
            <a:avLst/>
          </a:prstGeom>
          <a:ln w="88900" cap="sq">
            <a:solidFill>
              <a:srgbClr val="EAE4C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668E456-86B2-4743-A96A-A7BDC9EC22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191" y="3505198"/>
            <a:ext cx="6115335" cy="23445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950B62-7617-47A9-B5C9-8372BEECD5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69" y="4491644"/>
            <a:ext cx="6916616" cy="263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85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4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7616D42-096B-407E-9BB5-97880486ADD6}"/>
              </a:ext>
            </a:extLst>
          </p:cNvPr>
          <p:cNvCxnSpPr>
            <a:cxnSpLocks/>
          </p:cNvCxnSpPr>
          <p:nvPr/>
        </p:nvCxnSpPr>
        <p:spPr>
          <a:xfrm>
            <a:off x="9845040" y="1640199"/>
            <a:ext cx="2392680" cy="0"/>
          </a:xfrm>
          <a:prstGeom prst="line">
            <a:avLst/>
          </a:prstGeom>
          <a:ln w="88900" cap="sq">
            <a:solidFill>
              <a:srgbClr val="0A81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0DA56489-62F3-49A8-B961-1744533685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0750"/>
          <a:stretch/>
        </p:blipFill>
        <p:spPr>
          <a:xfrm>
            <a:off x="777991" y="0"/>
            <a:ext cx="10652009" cy="6553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74" name="Picture 2" descr="https://i.gr-assets.com/images/S/compressed.photo.goodreads.com/books/1485462864i/31625067._UY1018_SS1018_.jpg">
            <a:extLst>
              <a:ext uri="{FF2B5EF4-FFF2-40B4-BE49-F238E27FC236}">
                <a16:creationId xmlns:a16="http://schemas.microsoft.com/office/drawing/2014/main" id="{097770D0-CC0E-41E9-839A-6DF93BD118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0" r="17028"/>
          <a:stretch/>
        </p:blipFill>
        <p:spPr bwMode="auto">
          <a:xfrm>
            <a:off x="1569449" y="327660"/>
            <a:ext cx="4038601" cy="612916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4232C8-EF49-4116-A58C-0851B19ED78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5" r="17000"/>
          <a:stretch/>
        </p:blipFill>
        <p:spPr>
          <a:xfrm>
            <a:off x="4861021" y="0"/>
            <a:ext cx="7696200" cy="68580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955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4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2A32A8-A1C5-4B06-A8B8-47CB46303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46" y="1528643"/>
            <a:ext cx="10902462" cy="2333803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40E5643-C258-4F45-B24F-4CE92BB8AC28}"/>
              </a:ext>
            </a:extLst>
          </p:cNvPr>
          <p:cNvCxnSpPr>
            <a:cxnSpLocks/>
          </p:cNvCxnSpPr>
          <p:nvPr/>
        </p:nvCxnSpPr>
        <p:spPr>
          <a:xfrm>
            <a:off x="-563880" y="1640199"/>
            <a:ext cx="1432560" cy="0"/>
          </a:xfrm>
          <a:prstGeom prst="line">
            <a:avLst/>
          </a:prstGeom>
          <a:ln w="88900" cap="sq">
            <a:solidFill>
              <a:srgbClr val="0A81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23FFB321-FE45-4729-AEBC-033B2E6FBF4A}"/>
              </a:ext>
            </a:extLst>
          </p:cNvPr>
          <p:cNvSpPr/>
          <p:nvPr/>
        </p:nvSpPr>
        <p:spPr>
          <a:xfrm>
            <a:off x="1056486" y="3229975"/>
            <a:ext cx="1828800" cy="1828800"/>
          </a:xfrm>
          <a:prstGeom prst="rect">
            <a:avLst/>
          </a:prstGeom>
          <a:solidFill>
            <a:srgbClr val="0121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4006C31-5F53-48AF-A514-0B226B48655E}"/>
              </a:ext>
            </a:extLst>
          </p:cNvPr>
          <p:cNvSpPr/>
          <p:nvPr/>
        </p:nvSpPr>
        <p:spPr>
          <a:xfrm>
            <a:off x="3662526" y="3229975"/>
            <a:ext cx="1828800" cy="1828800"/>
          </a:xfrm>
          <a:prstGeom prst="rect">
            <a:avLst/>
          </a:prstGeom>
          <a:solidFill>
            <a:srgbClr val="0121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290B4C0-D858-4B2E-830C-4C6A34C4C1C7}"/>
              </a:ext>
            </a:extLst>
          </p:cNvPr>
          <p:cNvSpPr/>
          <p:nvPr/>
        </p:nvSpPr>
        <p:spPr>
          <a:xfrm>
            <a:off x="6268566" y="3229975"/>
            <a:ext cx="1828800" cy="1828800"/>
          </a:xfrm>
          <a:prstGeom prst="rect">
            <a:avLst/>
          </a:prstGeom>
          <a:solidFill>
            <a:srgbClr val="0121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77E818E-CBB3-4435-8009-AA6A28E48A9B}"/>
              </a:ext>
            </a:extLst>
          </p:cNvPr>
          <p:cNvSpPr/>
          <p:nvPr/>
        </p:nvSpPr>
        <p:spPr>
          <a:xfrm>
            <a:off x="8874606" y="3229975"/>
            <a:ext cx="1828800" cy="1828800"/>
          </a:xfrm>
          <a:prstGeom prst="rect">
            <a:avLst/>
          </a:prstGeom>
          <a:solidFill>
            <a:srgbClr val="0121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CA89CE83-72B8-4E98-AF2B-04BFF2EA17B4}"/>
              </a:ext>
            </a:extLst>
          </p:cNvPr>
          <p:cNvSpPr>
            <a:spLocks noChangeAspect="1"/>
          </p:cNvSpPr>
          <p:nvPr/>
        </p:nvSpPr>
        <p:spPr bwMode="auto">
          <a:xfrm>
            <a:off x="3940400" y="3504878"/>
            <a:ext cx="1334012" cy="1334012"/>
          </a:xfrm>
          <a:custGeom>
            <a:avLst/>
            <a:gdLst/>
            <a:ahLst/>
            <a:cxnLst>
              <a:cxn ang="0">
                <a:pos x="134" y="129"/>
              </a:cxn>
              <a:cxn ang="0">
                <a:pos x="119" y="133"/>
              </a:cxn>
              <a:cxn ang="0">
                <a:pos x="106" y="132"/>
              </a:cxn>
              <a:cxn ang="0">
                <a:pos x="193" y="52"/>
              </a:cxn>
              <a:cxn ang="0">
                <a:pos x="217" y="51"/>
              </a:cxn>
              <a:cxn ang="0">
                <a:pos x="238" y="28"/>
              </a:cxn>
              <a:cxn ang="0">
                <a:pos x="218" y="27"/>
              </a:cxn>
              <a:cxn ang="0">
                <a:pos x="219" y="19"/>
              </a:cxn>
              <a:cxn ang="0">
                <a:pos x="211" y="20"/>
              </a:cxn>
              <a:cxn ang="0">
                <a:pos x="210" y="0"/>
              </a:cxn>
              <a:cxn ang="0">
                <a:pos x="187" y="21"/>
              </a:cxn>
              <a:cxn ang="0">
                <a:pos x="186" y="45"/>
              </a:cxn>
              <a:cxn ang="0">
                <a:pos x="109" y="19"/>
              </a:cxn>
              <a:cxn ang="0">
                <a:pos x="0" y="129"/>
              </a:cxn>
              <a:cxn ang="0">
                <a:pos x="109" y="238"/>
              </a:cxn>
              <a:cxn ang="0">
                <a:pos x="219" y="129"/>
              </a:cxn>
              <a:cxn ang="0">
                <a:pos x="178" y="75"/>
              </a:cxn>
              <a:cxn ang="0">
                <a:pos x="171" y="190"/>
              </a:cxn>
              <a:cxn ang="0">
                <a:pos x="48" y="190"/>
              </a:cxn>
              <a:cxn ang="0">
                <a:pos x="48" y="67"/>
              </a:cxn>
              <a:cxn ang="0">
                <a:pos x="167" y="64"/>
              </a:cxn>
              <a:cxn ang="0">
                <a:pos x="109" y="61"/>
              </a:cxn>
              <a:cxn ang="0">
                <a:pos x="42" y="129"/>
              </a:cxn>
              <a:cxn ang="0">
                <a:pos x="109" y="196"/>
              </a:cxn>
              <a:cxn ang="0">
                <a:pos x="177" y="129"/>
              </a:cxn>
              <a:cxn ang="0">
                <a:pos x="147" y="105"/>
              </a:cxn>
              <a:cxn ang="0">
                <a:pos x="141" y="161"/>
              </a:cxn>
              <a:cxn ang="0">
                <a:pos x="77" y="161"/>
              </a:cxn>
              <a:cxn ang="0">
                <a:pos x="77" y="97"/>
              </a:cxn>
              <a:cxn ang="0">
                <a:pos x="138" y="94"/>
              </a:cxn>
              <a:cxn ang="0">
                <a:pos x="109" y="104"/>
              </a:cxn>
              <a:cxn ang="0">
                <a:pos x="109" y="154"/>
              </a:cxn>
            </a:cxnLst>
            <a:rect l="0" t="0" r="r" b="b"/>
            <a:pathLst>
              <a:path w="238" h="238">
                <a:moveTo>
                  <a:pt x="109" y="154"/>
                </a:moveTo>
                <a:cubicBezTo>
                  <a:pt x="123" y="154"/>
                  <a:pt x="134" y="143"/>
                  <a:pt x="134" y="129"/>
                </a:cubicBezTo>
                <a:cubicBezTo>
                  <a:pt x="134" y="126"/>
                  <a:pt x="134" y="122"/>
                  <a:pt x="133" y="120"/>
                </a:cubicBezTo>
                <a:cubicBezTo>
                  <a:pt x="119" y="133"/>
                  <a:pt x="119" y="133"/>
                  <a:pt x="119" y="133"/>
                </a:cubicBezTo>
                <a:cubicBezTo>
                  <a:pt x="115" y="137"/>
                  <a:pt x="108" y="136"/>
                  <a:pt x="106" y="132"/>
                </a:cubicBezTo>
                <a:cubicBezTo>
                  <a:pt x="106" y="132"/>
                  <a:pt x="106" y="132"/>
                  <a:pt x="106" y="132"/>
                </a:cubicBezTo>
                <a:cubicBezTo>
                  <a:pt x="108" y="134"/>
                  <a:pt x="111" y="134"/>
                  <a:pt x="113" y="132"/>
                </a:cubicBezTo>
                <a:cubicBezTo>
                  <a:pt x="193" y="52"/>
                  <a:pt x="193" y="52"/>
                  <a:pt x="193" y="52"/>
                </a:cubicBezTo>
                <a:cubicBezTo>
                  <a:pt x="215" y="52"/>
                  <a:pt x="215" y="52"/>
                  <a:pt x="215" y="52"/>
                </a:cubicBezTo>
                <a:cubicBezTo>
                  <a:pt x="216" y="52"/>
                  <a:pt x="217" y="51"/>
                  <a:pt x="217" y="51"/>
                </a:cubicBezTo>
                <a:cubicBezTo>
                  <a:pt x="237" y="31"/>
                  <a:pt x="237" y="31"/>
                  <a:pt x="237" y="31"/>
                </a:cubicBezTo>
                <a:cubicBezTo>
                  <a:pt x="238" y="30"/>
                  <a:pt x="238" y="29"/>
                  <a:pt x="238" y="28"/>
                </a:cubicBezTo>
                <a:cubicBezTo>
                  <a:pt x="237" y="27"/>
                  <a:pt x="237" y="27"/>
                  <a:pt x="236" y="27"/>
                </a:cubicBezTo>
                <a:cubicBezTo>
                  <a:pt x="218" y="27"/>
                  <a:pt x="218" y="27"/>
                  <a:pt x="218" y="27"/>
                </a:cubicBezTo>
                <a:cubicBezTo>
                  <a:pt x="219" y="26"/>
                  <a:pt x="219" y="26"/>
                  <a:pt x="219" y="26"/>
                </a:cubicBezTo>
                <a:cubicBezTo>
                  <a:pt x="221" y="24"/>
                  <a:pt x="221" y="21"/>
                  <a:pt x="219" y="19"/>
                </a:cubicBezTo>
                <a:cubicBezTo>
                  <a:pt x="217" y="17"/>
                  <a:pt x="214" y="17"/>
                  <a:pt x="212" y="19"/>
                </a:cubicBezTo>
                <a:cubicBezTo>
                  <a:pt x="211" y="20"/>
                  <a:pt x="211" y="20"/>
                  <a:pt x="211" y="20"/>
                </a:cubicBezTo>
                <a:cubicBezTo>
                  <a:pt x="211" y="2"/>
                  <a:pt x="211" y="2"/>
                  <a:pt x="211" y="2"/>
                </a:cubicBezTo>
                <a:cubicBezTo>
                  <a:pt x="211" y="1"/>
                  <a:pt x="211" y="1"/>
                  <a:pt x="210" y="0"/>
                </a:cubicBezTo>
                <a:cubicBezTo>
                  <a:pt x="209" y="0"/>
                  <a:pt x="208" y="0"/>
                  <a:pt x="207" y="1"/>
                </a:cubicBezTo>
                <a:cubicBezTo>
                  <a:pt x="187" y="21"/>
                  <a:pt x="187" y="21"/>
                  <a:pt x="187" y="21"/>
                </a:cubicBezTo>
                <a:cubicBezTo>
                  <a:pt x="187" y="21"/>
                  <a:pt x="186" y="22"/>
                  <a:pt x="186" y="23"/>
                </a:cubicBezTo>
                <a:cubicBezTo>
                  <a:pt x="186" y="45"/>
                  <a:pt x="186" y="45"/>
                  <a:pt x="186" y="45"/>
                </a:cubicBezTo>
                <a:cubicBezTo>
                  <a:pt x="183" y="48"/>
                  <a:pt x="183" y="48"/>
                  <a:pt x="183" y="48"/>
                </a:cubicBezTo>
                <a:cubicBezTo>
                  <a:pt x="164" y="30"/>
                  <a:pt x="138" y="19"/>
                  <a:pt x="109" y="19"/>
                </a:cubicBezTo>
                <a:cubicBezTo>
                  <a:pt x="79" y="19"/>
                  <a:pt x="52" y="32"/>
                  <a:pt x="32" y="51"/>
                </a:cubicBezTo>
                <a:cubicBezTo>
                  <a:pt x="12" y="71"/>
                  <a:pt x="0" y="99"/>
                  <a:pt x="0" y="129"/>
                </a:cubicBezTo>
                <a:cubicBezTo>
                  <a:pt x="0" y="159"/>
                  <a:pt x="12" y="186"/>
                  <a:pt x="32" y="206"/>
                </a:cubicBezTo>
                <a:cubicBezTo>
                  <a:pt x="52" y="226"/>
                  <a:pt x="79" y="238"/>
                  <a:pt x="109" y="238"/>
                </a:cubicBezTo>
                <a:cubicBezTo>
                  <a:pt x="139" y="238"/>
                  <a:pt x="167" y="226"/>
                  <a:pt x="187" y="206"/>
                </a:cubicBezTo>
                <a:cubicBezTo>
                  <a:pt x="206" y="186"/>
                  <a:pt x="219" y="159"/>
                  <a:pt x="219" y="129"/>
                </a:cubicBezTo>
                <a:cubicBezTo>
                  <a:pt x="219" y="102"/>
                  <a:pt x="209" y="78"/>
                  <a:pt x="194" y="59"/>
                </a:cubicBezTo>
                <a:cubicBezTo>
                  <a:pt x="178" y="75"/>
                  <a:pt x="178" y="75"/>
                  <a:pt x="178" y="75"/>
                </a:cubicBezTo>
                <a:cubicBezTo>
                  <a:pt x="189" y="90"/>
                  <a:pt x="196" y="108"/>
                  <a:pt x="196" y="129"/>
                </a:cubicBezTo>
                <a:cubicBezTo>
                  <a:pt x="196" y="153"/>
                  <a:pt x="186" y="175"/>
                  <a:pt x="171" y="190"/>
                </a:cubicBezTo>
                <a:cubicBezTo>
                  <a:pt x="155" y="206"/>
                  <a:pt x="133" y="216"/>
                  <a:pt x="109" y="216"/>
                </a:cubicBezTo>
                <a:cubicBezTo>
                  <a:pt x="85" y="216"/>
                  <a:pt x="63" y="206"/>
                  <a:pt x="48" y="190"/>
                </a:cubicBezTo>
                <a:cubicBezTo>
                  <a:pt x="32" y="175"/>
                  <a:pt x="22" y="153"/>
                  <a:pt x="22" y="129"/>
                </a:cubicBezTo>
                <a:cubicBezTo>
                  <a:pt x="22" y="105"/>
                  <a:pt x="32" y="83"/>
                  <a:pt x="48" y="67"/>
                </a:cubicBezTo>
                <a:cubicBezTo>
                  <a:pt x="63" y="51"/>
                  <a:pt x="85" y="42"/>
                  <a:pt x="109" y="42"/>
                </a:cubicBezTo>
                <a:cubicBezTo>
                  <a:pt x="132" y="42"/>
                  <a:pt x="152" y="50"/>
                  <a:pt x="167" y="64"/>
                </a:cubicBezTo>
                <a:cubicBezTo>
                  <a:pt x="153" y="78"/>
                  <a:pt x="153" y="78"/>
                  <a:pt x="153" y="78"/>
                </a:cubicBezTo>
                <a:cubicBezTo>
                  <a:pt x="142" y="67"/>
                  <a:pt x="126" y="61"/>
                  <a:pt x="109" y="61"/>
                </a:cubicBezTo>
                <a:cubicBezTo>
                  <a:pt x="91" y="61"/>
                  <a:pt x="74" y="69"/>
                  <a:pt x="61" y="81"/>
                </a:cubicBezTo>
                <a:cubicBezTo>
                  <a:pt x="49" y="93"/>
                  <a:pt x="42" y="110"/>
                  <a:pt x="42" y="129"/>
                </a:cubicBezTo>
                <a:cubicBezTo>
                  <a:pt x="42" y="147"/>
                  <a:pt x="49" y="164"/>
                  <a:pt x="61" y="177"/>
                </a:cubicBezTo>
                <a:cubicBezTo>
                  <a:pt x="74" y="189"/>
                  <a:pt x="91" y="196"/>
                  <a:pt x="109" y="196"/>
                </a:cubicBezTo>
                <a:cubicBezTo>
                  <a:pt x="128" y="196"/>
                  <a:pt x="145" y="189"/>
                  <a:pt x="157" y="177"/>
                </a:cubicBezTo>
                <a:cubicBezTo>
                  <a:pt x="169" y="164"/>
                  <a:pt x="177" y="147"/>
                  <a:pt x="177" y="129"/>
                </a:cubicBezTo>
                <a:cubicBezTo>
                  <a:pt x="177" y="114"/>
                  <a:pt x="172" y="100"/>
                  <a:pt x="164" y="89"/>
                </a:cubicBezTo>
                <a:cubicBezTo>
                  <a:pt x="147" y="105"/>
                  <a:pt x="147" y="105"/>
                  <a:pt x="147" y="105"/>
                </a:cubicBezTo>
                <a:cubicBezTo>
                  <a:pt x="152" y="112"/>
                  <a:pt x="154" y="120"/>
                  <a:pt x="154" y="129"/>
                </a:cubicBezTo>
                <a:cubicBezTo>
                  <a:pt x="154" y="141"/>
                  <a:pt x="149" y="152"/>
                  <a:pt x="141" y="161"/>
                </a:cubicBezTo>
                <a:cubicBezTo>
                  <a:pt x="133" y="169"/>
                  <a:pt x="122" y="174"/>
                  <a:pt x="109" y="174"/>
                </a:cubicBezTo>
                <a:cubicBezTo>
                  <a:pt x="97" y="174"/>
                  <a:pt x="85" y="169"/>
                  <a:pt x="77" y="161"/>
                </a:cubicBezTo>
                <a:cubicBezTo>
                  <a:pt x="69" y="152"/>
                  <a:pt x="64" y="141"/>
                  <a:pt x="64" y="129"/>
                </a:cubicBezTo>
                <a:cubicBezTo>
                  <a:pt x="64" y="116"/>
                  <a:pt x="69" y="105"/>
                  <a:pt x="77" y="97"/>
                </a:cubicBezTo>
                <a:cubicBezTo>
                  <a:pt x="85" y="89"/>
                  <a:pt x="97" y="84"/>
                  <a:pt x="109" y="84"/>
                </a:cubicBezTo>
                <a:cubicBezTo>
                  <a:pt x="120" y="84"/>
                  <a:pt x="130" y="87"/>
                  <a:pt x="138" y="94"/>
                </a:cubicBezTo>
                <a:cubicBezTo>
                  <a:pt x="123" y="108"/>
                  <a:pt x="123" y="108"/>
                  <a:pt x="123" y="108"/>
                </a:cubicBezTo>
                <a:cubicBezTo>
                  <a:pt x="119" y="105"/>
                  <a:pt x="114" y="104"/>
                  <a:pt x="109" y="104"/>
                </a:cubicBezTo>
                <a:cubicBezTo>
                  <a:pt x="95" y="104"/>
                  <a:pt x="84" y="115"/>
                  <a:pt x="84" y="129"/>
                </a:cubicBezTo>
                <a:cubicBezTo>
                  <a:pt x="84" y="143"/>
                  <a:pt x="95" y="154"/>
                  <a:pt x="109" y="15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" name="Freeform 12">
            <a:extLst>
              <a:ext uri="{FF2B5EF4-FFF2-40B4-BE49-F238E27FC236}">
                <a16:creationId xmlns:a16="http://schemas.microsoft.com/office/drawing/2014/main" id="{04D60A8C-5944-4033-B47C-961AD98E258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568440" y="3429000"/>
            <a:ext cx="1173480" cy="1460132"/>
          </a:xfrm>
          <a:custGeom>
            <a:avLst/>
            <a:gdLst/>
            <a:ahLst/>
            <a:cxnLst>
              <a:cxn ang="0">
                <a:pos x="284" y="270"/>
              </a:cxn>
              <a:cxn ang="0">
                <a:pos x="117" y="270"/>
              </a:cxn>
              <a:cxn ang="0">
                <a:pos x="112" y="206"/>
              </a:cxn>
              <a:cxn ang="0">
                <a:pos x="0" y="150"/>
              </a:cxn>
              <a:cxn ang="0">
                <a:pos x="115" y="96"/>
              </a:cxn>
              <a:cxn ang="0">
                <a:pos x="128" y="54"/>
              </a:cxn>
              <a:cxn ang="0">
                <a:pos x="236" y="54"/>
              </a:cxn>
              <a:cxn ang="0">
                <a:pos x="151" y="98"/>
              </a:cxn>
              <a:cxn ang="0">
                <a:pos x="140" y="150"/>
              </a:cxn>
              <a:cxn ang="0">
                <a:pos x="148" y="205"/>
              </a:cxn>
              <a:cxn ang="0">
                <a:pos x="70" y="99"/>
              </a:cxn>
              <a:cxn ang="0">
                <a:pos x="70" y="200"/>
              </a:cxn>
              <a:cxn ang="0">
                <a:pos x="70" y="99"/>
              </a:cxn>
              <a:cxn ang="0">
                <a:pos x="145" y="54"/>
              </a:cxn>
              <a:cxn ang="0">
                <a:pos x="219" y="54"/>
              </a:cxn>
              <a:cxn ang="0">
                <a:pos x="200" y="212"/>
              </a:cxn>
              <a:cxn ang="0">
                <a:pos x="200" y="329"/>
              </a:cxn>
              <a:cxn ang="0">
                <a:pos x="200" y="212"/>
              </a:cxn>
              <a:cxn ang="0">
                <a:pos x="219" y="264"/>
              </a:cxn>
              <a:cxn ang="0">
                <a:pos x="222" y="253"/>
              </a:cxn>
              <a:cxn ang="0">
                <a:pos x="200" y="227"/>
              </a:cxn>
              <a:cxn ang="0">
                <a:pos x="179" y="253"/>
              </a:cxn>
              <a:cxn ang="0">
                <a:pos x="182" y="264"/>
              </a:cxn>
              <a:cxn ang="0">
                <a:pos x="196" y="282"/>
              </a:cxn>
              <a:cxn ang="0">
                <a:pos x="213" y="275"/>
              </a:cxn>
              <a:cxn ang="0">
                <a:pos x="200" y="324"/>
              </a:cxn>
              <a:cxn ang="0">
                <a:pos x="157" y="295"/>
              </a:cxn>
              <a:cxn ang="0">
                <a:pos x="194" y="288"/>
              </a:cxn>
              <a:cxn ang="0">
                <a:pos x="215" y="280"/>
              </a:cxn>
              <a:cxn ang="0">
                <a:pos x="246" y="298"/>
              </a:cxn>
              <a:cxn ang="0">
                <a:pos x="85" y="144"/>
              </a:cxn>
              <a:cxn ang="0">
                <a:pos x="88" y="135"/>
              </a:cxn>
              <a:cxn ang="0">
                <a:pos x="70" y="112"/>
              </a:cxn>
              <a:cxn ang="0">
                <a:pos x="51" y="135"/>
              </a:cxn>
              <a:cxn ang="0">
                <a:pos x="54" y="144"/>
              </a:cxn>
              <a:cxn ang="0">
                <a:pos x="66" y="160"/>
              </a:cxn>
              <a:cxn ang="0">
                <a:pos x="80" y="154"/>
              </a:cxn>
              <a:cxn ang="0">
                <a:pos x="70" y="195"/>
              </a:cxn>
              <a:cxn ang="0">
                <a:pos x="33" y="170"/>
              </a:cxn>
              <a:cxn ang="0">
                <a:pos x="65" y="164"/>
              </a:cxn>
              <a:cxn ang="0">
                <a:pos x="83" y="158"/>
              </a:cxn>
              <a:cxn ang="0">
                <a:pos x="108" y="173"/>
              </a:cxn>
              <a:cxn ang="0">
                <a:pos x="194" y="50"/>
              </a:cxn>
              <a:cxn ang="0">
                <a:pos x="195" y="43"/>
              </a:cxn>
              <a:cxn ang="0">
                <a:pos x="182" y="26"/>
              </a:cxn>
              <a:cxn ang="0">
                <a:pos x="169" y="43"/>
              </a:cxn>
              <a:cxn ang="0">
                <a:pos x="170" y="50"/>
              </a:cxn>
              <a:cxn ang="0">
                <a:pos x="179" y="61"/>
              </a:cxn>
              <a:cxn ang="0">
                <a:pos x="190" y="57"/>
              </a:cxn>
              <a:cxn ang="0">
                <a:pos x="182" y="87"/>
              </a:cxn>
              <a:cxn ang="0">
                <a:pos x="155" y="69"/>
              </a:cxn>
              <a:cxn ang="0">
                <a:pos x="178" y="65"/>
              </a:cxn>
              <a:cxn ang="0">
                <a:pos x="192" y="60"/>
              </a:cxn>
              <a:cxn ang="0">
                <a:pos x="210" y="71"/>
              </a:cxn>
            </a:cxnLst>
            <a:rect l="0" t="0" r="r" b="b"/>
            <a:pathLst>
              <a:path w="284" h="354">
                <a:moveTo>
                  <a:pt x="200" y="187"/>
                </a:moveTo>
                <a:cubicBezTo>
                  <a:pt x="246" y="187"/>
                  <a:pt x="284" y="224"/>
                  <a:pt x="284" y="270"/>
                </a:cubicBezTo>
                <a:cubicBezTo>
                  <a:pt x="284" y="317"/>
                  <a:pt x="246" y="354"/>
                  <a:pt x="200" y="354"/>
                </a:cubicBezTo>
                <a:cubicBezTo>
                  <a:pt x="154" y="354"/>
                  <a:pt x="117" y="317"/>
                  <a:pt x="117" y="270"/>
                </a:cubicBezTo>
                <a:cubicBezTo>
                  <a:pt x="117" y="253"/>
                  <a:pt x="122" y="237"/>
                  <a:pt x="131" y="223"/>
                </a:cubicBezTo>
                <a:cubicBezTo>
                  <a:pt x="112" y="206"/>
                  <a:pt x="112" y="206"/>
                  <a:pt x="112" y="206"/>
                </a:cubicBezTo>
                <a:cubicBezTo>
                  <a:pt x="100" y="214"/>
                  <a:pt x="86" y="220"/>
                  <a:pt x="70" y="220"/>
                </a:cubicBezTo>
                <a:cubicBezTo>
                  <a:pt x="31" y="220"/>
                  <a:pt x="0" y="188"/>
                  <a:pt x="0" y="150"/>
                </a:cubicBezTo>
                <a:cubicBezTo>
                  <a:pt x="0" y="111"/>
                  <a:pt x="31" y="79"/>
                  <a:pt x="70" y="79"/>
                </a:cubicBezTo>
                <a:cubicBezTo>
                  <a:pt x="87" y="79"/>
                  <a:pt x="103" y="86"/>
                  <a:pt x="115" y="96"/>
                </a:cubicBezTo>
                <a:cubicBezTo>
                  <a:pt x="134" y="80"/>
                  <a:pt x="134" y="80"/>
                  <a:pt x="134" y="80"/>
                </a:cubicBezTo>
                <a:cubicBezTo>
                  <a:pt x="130" y="72"/>
                  <a:pt x="128" y="63"/>
                  <a:pt x="128" y="54"/>
                </a:cubicBezTo>
                <a:cubicBezTo>
                  <a:pt x="128" y="24"/>
                  <a:pt x="152" y="0"/>
                  <a:pt x="182" y="0"/>
                </a:cubicBezTo>
                <a:cubicBezTo>
                  <a:pt x="212" y="0"/>
                  <a:pt x="236" y="24"/>
                  <a:pt x="236" y="54"/>
                </a:cubicBezTo>
                <a:cubicBezTo>
                  <a:pt x="236" y="84"/>
                  <a:pt x="212" y="108"/>
                  <a:pt x="182" y="108"/>
                </a:cubicBezTo>
                <a:cubicBezTo>
                  <a:pt x="170" y="108"/>
                  <a:pt x="160" y="104"/>
                  <a:pt x="151" y="98"/>
                </a:cubicBezTo>
                <a:cubicBezTo>
                  <a:pt x="131" y="115"/>
                  <a:pt x="131" y="115"/>
                  <a:pt x="131" y="115"/>
                </a:cubicBezTo>
                <a:cubicBezTo>
                  <a:pt x="137" y="125"/>
                  <a:pt x="140" y="137"/>
                  <a:pt x="140" y="150"/>
                </a:cubicBezTo>
                <a:cubicBezTo>
                  <a:pt x="140" y="163"/>
                  <a:pt x="136" y="176"/>
                  <a:pt x="129" y="187"/>
                </a:cubicBezTo>
                <a:cubicBezTo>
                  <a:pt x="148" y="205"/>
                  <a:pt x="148" y="205"/>
                  <a:pt x="148" y="205"/>
                </a:cubicBezTo>
                <a:cubicBezTo>
                  <a:pt x="163" y="194"/>
                  <a:pt x="181" y="187"/>
                  <a:pt x="200" y="187"/>
                </a:cubicBezTo>
                <a:close/>
                <a:moveTo>
                  <a:pt x="70" y="99"/>
                </a:moveTo>
                <a:cubicBezTo>
                  <a:pt x="42" y="99"/>
                  <a:pt x="20" y="122"/>
                  <a:pt x="20" y="150"/>
                </a:cubicBezTo>
                <a:cubicBezTo>
                  <a:pt x="20" y="177"/>
                  <a:pt x="42" y="200"/>
                  <a:pt x="70" y="200"/>
                </a:cubicBezTo>
                <a:cubicBezTo>
                  <a:pt x="97" y="200"/>
                  <a:pt x="120" y="177"/>
                  <a:pt x="120" y="150"/>
                </a:cubicBezTo>
                <a:cubicBezTo>
                  <a:pt x="120" y="122"/>
                  <a:pt x="97" y="99"/>
                  <a:pt x="70" y="99"/>
                </a:cubicBezTo>
                <a:close/>
                <a:moveTo>
                  <a:pt x="182" y="17"/>
                </a:moveTo>
                <a:cubicBezTo>
                  <a:pt x="161" y="17"/>
                  <a:pt x="145" y="33"/>
                  <a:pt x="145" y="54"/>
                </a:cubicBezTo>
                <a:cubicBezTo>
                  <a:pt x="145" y="74"/>
                  <a:pt x="161" y="91"/>
                  <a:pt x="182" y="91"/>
                </a:cubicBezTo>
                <a:cubicBezTo>
                  <a:pt x="203" y="91"/>
                  <a:pt x="219" y="74"/>
                  <a:pt x="219" y="54"/>
                </a:cubicBezTo>
                <a:cubicBezTo>
                  <a:pt x="219" y="33"/>
                  <a:pt x="203" y="17"/>
                  <a:pt x="182" y="17"/>
                </a:cubicBezTo>
                <a:close/>
                <a:moveTo>
                  <a:pt x="200" y="212"/>
                </a:moveTo>
                <a:cubicBezTo>
                  <a:pt x="168" y="212"/>
                  <a:pt x="142" y="238"/>
                  <a:pt x="142" y="270"/>
                </a:cubicBezTo>
                <a:cubicBezTo>
                  <a:pt x="142" y="303"/>
                  <a:pt x="168" y="329"/>
                  <a:pt x="200" y="329"/>
                </a:cubicBezTo>
                <a:cubicBezTo>
                  <a:pt x="233" y="329"/>
                  <a:pt x="259" y="303"/>
                  <a:pt x="259" y="270"/>
                </a:cubicBezTo>
                <a:cubicBezTo>
                  <a:pt x="259" y="238"/>
                  <a:pt x="233" y="212"/>
                  <a:pt x="200" y="212"/>
                </a:cubicBezTo>
                <a:close/>
                <a:moveTo>
                  <a:pt x="213" y="275"/>
                </a:moveTo>
                <a:cubicBezTo>
                  <a:pt x="215" y="272"/>
                  <a:pt x="217" y="268"/>
                  <a:pt x="219" y="264"/>
                </a:cubicBezTo>
                <a:cubicBezTo>
                  <a:pt x="219" y="264"/>
                  <a:pt x="220" y="264"/>
                  <a:pt x="220" y="263"/>
                </a:cubicBezTo>
                <a:cubicBezTo>
                  <a:pt x="221" y="259"/>
                  <a:pt x="222" y="256"/>
                  <a:pt x="222" y="253"/>
                </a:cubicBezTo>
                <a:cubicBezTo>
                  <a:pt x="222" y="253"/>
                  <a:pt x="221" y="252"/>
                  <a:pt x="220" y="252"/>
                </a:cubicBezTo>
                <a:cubicBezTo>
                  <a:pt x="220" y="238"/>
                  <a:pt x="218" y="227"/>
                  <a:pt x="200" y="227"/>
                </a:cubicBezTo>
                <a:cubicBezTo>
                  <a:pt x="183" y="227"/>
                  <a:pt x="180" y="238"/>
                  <a:pt x="180" y="252"/>
                </a:cubicBezTo>
                <a:cubicBezTo>
                  <a:pt x="180" y="252"/>
                  <a:pt x="179" y="253"/>
                  <a:pt x="179" y="253"/>
                </a:cubicBezTo>
                <a:cubicBezTo>
                  <a:pt x="179" y="256"/>
                  <a:pt x="179" y="259"/>
                  <a:pt x="180" y="263"/>
                </a:cubicBezTo>
                <a:cubicBezTo>
                  <a:pt x="180" y="264"/>
                  <a:pt x="181" y="264"/>
                  <a:pt x="182" y="264"/>
                </a:cubicBezTo>
                <a:cubicBezTo>
                  <a:pt x="183" y="268"/>
                  <a:pt x="185" y="272"/>
                  <a:pt x="188" y="275"/>
                </a:cubicBezTo>
                <a:cubicBezTo>
                  <a:pt x="190" y="279"/>
                  <a:pt x="193" y="281"/>
                  <a:pt x="196" y="282"/>
                </a:cubicBezTo>
                <a:cubicBezTo>
                  <a:pt x="198" y="283"/>
                  <a:pt x="203" y="283"/>
                  <a:pt x="205" y="282"/>
                </a:cubicBezTo>
                <a:cubicBezTo>
                  <a:pt x="208" y="281"/>
                  <a:pt x="210" y="279"/>
                  <a:pt x="213" y="275"/>
                </a:cubicBezTo>
                <a:close/>
                <a:moveTo>
                  <a:pt x="246" y="298"/>
                </a:moveTo>
                <a:cubicBezTo>
                  <a:pt x="236" y="313"/>
                  <a:pt x="219" y="324"/>
                  <a:pt x="200" y="324"/>
                </a:cubicBezTo>
                <a:cubicBezTo>
                  <a:pt x="181" y="324"/>
                  <a:pt x="164" y="313"/>
                  <a:pt x="155" y="298"/>
                </a:cubicBezTo>
                <a:cubicBezTo>
                  <a:pt x="156" y="297"/>
                  <a:pt x="156" y="296"/>
                  <a:pt x="157" y="295"/>
                </a:cubicBezTo>
                <a:cubicBezTo>
                  <a:pt x="167" y="283"/>
                  <a:pt x="177" y="287"/>
                  <a:pt x="185" y="280"/>
                </a:cubicBezTo>
                <a:cubicBezTo>
                  <a:pt x="188" y="284"/>
                  <a:pt x="191" y="287"/>
                  <a:pt x="194" y="288"/>
                </a:cubicBezTo>
                <a:cubicBezTo>
                  <a:pt x="197" y="289"/>
                  <a:pt x="203" y="289"/>
                  <a:pt x="206" y="288"/>
                </a:cubicBezTo>
                <a:cubicBezTo>
                  <a:pt x="210" y="287"/>
                  <a:pt x="213" y="284"/>
                  <a:pt x="215" y="280"/>
                </a:cubicBezTo>
                <a:cubicBezTo>
                  <a:pt x="224" y="287"/>
                  <a:pt x="234" y="283"/>
                  <a:pt x="243" y="295"/>
                </a:cubicBezTo>
                <a:cubicBezTo>
                  <a:pt x="244" y="296"/>
                  <a:pt x="245" y="297"/>
                  <a:pt x="246" y="298"/>
                </a:cubicBezTo>
                <a:close/>
                <a:moveTo>
                  <a:pt x="80" y="154"/>
                </a:moveTo>
                <a:cubicBezTo>
                  <a:pt x="83" y="151"/>
                  <a:pt x="84" y="147"/>
                  <a:pt x="85" y="144"/>
                </a:cubicBezTo>
                <a:cubicBezTo>
                  <a:pt x="86" y="144"/>
                  <a:pt x="87" y="144"/>
                  <a:pt x="87" y="143"/>
                </a:cubicBezTo>
                <a:cubicBezTo>
                  <a:pt x="88" y="140"/>
                  <a:pt x="88" y="137"/>
                  <a:pt x="88" y="135"/>
                </a:cubicBezTo>
                <a:cubicBezTo>
                  <a:pt x="88" y="134"/>
                  <a:pt x="87" y="133"/>
                  <a:pt x="87" y="133"/>
                </a:cubicBezTo>
                <a:cubicBezTo>
                  <a:pt x="87" y="122"/>
                  <a:pt x="85" y="112"/>
                  <a:pt x="70" y="112"/>
                </a:cubicBezTo>
                <a:cubicBezTo>
                  <a:pt x="55" y="112"/>
                  <a:pt x="53" y="122"/>
                  <a:pt x="53" y="133"/>
                </a:cubicBezTo>
                <a:cubicBezTo>
                  <a:pt x="52" y="133"/>
                  <a:pt x="51" y="134"/>
                  <a:pt x="51" y="135"/>
                </a:cubicBezTo>
                <a:cubicBezTo>
                  <a:pt x="52" y="137"/>
                  <a:pt x="52" y="140"/>
                  <a:pt x="53" y="143"/>
                </a:cubicBezTo>
                <a:cubicBezTo>
                  <a:pt x="53" y="144"/>
                  <a:pt x="53" y="144"/>
                  <a:pt x="54" y="144"/>
                </a:cubicBezTo>
                <a:cubicBezTo>
                  <a:pt x="55" y="147"/>
                  <a:pt x="57" y="151"/>
                  <a:pt x="59" y="154"/>
                </a:cubicBezTo>
                <a:cubicBezTo>
                  <a:pt x="61" y="157"/>
                  <a:pt x="63" y="159"/>
                  <a:pt x="66" y="160"/>
                </a:cubicBezTo>
                <a:cubicBezTo>
                  <a:pt x="68" y="160"/>
                  <a:pt x="72" y="160"/>
                  <a:pt x="74" y="160"/>
                </a:cubicBezTo>
                <a:cubicBezTo>
                  <a:pt x="76" y="159"/>
                  <a:pt x="78" y="157"/>
                  <a:pt x="80" y="154"/>
                </a:cubicBezTo>
                <a:close/>
                <a:moveTo>
                  <a:pt x="108" y="173"/>
                </a:moveTo>
                <a:cubicBezTo>
                  <a:pt x="100" y="186"/>
                  <a:pt x="86" y="195"/>
                  <a:pt x="70" y="195"/>
                </a:cubicBezTo>
                <a:cubicBezTo>
                  <a:pt x="53" y="195"/>
                  <a:pt x="39" y="186"/>
                  <a:pt x="31" y="173"/>
                </a:cubicBezTo>
                <a:cubicBezTo>
                  <a:pt x="32" y="172"/>
                  <a:pt x="32" y="171"/>
                  <a:pt x="33" y="170"/>
                </a:cubicBezTo>
                <a:cubicBezTo>
                  <a:pt x="41" y="160"/>
                  <a:pt x="50" y="164"/>
                  <a:pt x="57" y="158"/>
                </a:cubicBezTo>
                <a:cubicBezTo>
                  <a:pt x="59" y="161"/>
                  <a:pt x="61" y="163"/>
                  <a:pt x="65" y="164"/>
                </a:cubicBezTo>
                <a:cubicBezTo>
                  <a:pt x="67" y="165"/>
                  <a:pt x="72" y="165"/>
                  <a:pt x="75" y="164"/>
                </a:cubicBezTo>
                <a:cubicBezTo>
                  <a:pt x="78" y="163"/>
                  <a:pt x="81" y="161"/>
                  <a:pt x="83" y="158"/>
                </a:cubicBezTo>
                <a:cubicBezTo>
                  <a:pt x="90" y="163"/>
                  <a:pt x="98" y="160"/>
                  <a:pt x="106" y="170"/>
                </a:cubicBezTo>
                <a:cubicBezTo>
                  <a:pt x="107" y="171"/>
                  <a:pt x="108" y="172"/>
                  <a:pt x="108" y="173"/>
                </a:cubicBezTo>
                <a:close/>
                <a:moveTo>
                  <a:pt x="190" y="57"/>
                </a:moveTo>
                <a:cubicBezTo>
                  <a:pt x="191" y="54"/>
                  <a:pt x="193" y="52"/>
                  <a:pt x="194" y="50"/>
                </a:cubicBezTo>
                <a:cubicBezTo>
                  <a:pt x="194" y="50"/>
                  <a:pt x="194" y="49"/>
                  <a:pt x="195" y="49"/>
                </a:cubicBezTo>
                <a:cubicBezTo>
                  <a:pt x="195" y="46"/>
                  <a:pt x="195" y="44"/>
                  <a:pt x="195" y="43"/>
                </a:cubicBezTo>
                <a:cubicBezTo>
                  <a:pt x="195" y="42"/>
                  <a:pt x="195" y="42"/>
                  <a:pt x="195" y="42"/>
                </a:cubicBezTo>
                <a:cubicBezTo>
                  <a:pt x="195" y="34"/>
                  <a:pt x="193" y="26"/>
                  <a:pt x="182" y="26"/>
                </a:cubicBezTo>
                <a:cubicBezTo>
                  <a:pt x="171" y="26"/>
                  <a:pt x="169" y="34"/>
                  <a:pt x="169" y="42"/>
                </a:cubicBezTo>
                <a:cubicBezTo>
                  <a:pt x="169" y="42"/>
                  <a:pt x="169" y="42"/>
                  <a:pt x="169" y="43"/>
                </a:cubicBezTo>
                <a:cubicBezTo>
                  <a:pt x="169" y="44"/>
                  <a:pt x="169" y="46"/>
                  <a:pt x="169" y="49"/>
                </a:cubicBezTo>
                <a:cubicBezTo>
                  <a:pt x="170" y="49"/>
                  <a:pt x="170" y="50"/>
                  <a:pt x="170" y="50"/>
                </a:cubicBezTo>
                <a:cubicBezTo>
                  <a:pt x="171" y="52"/>
                  <a:pt x="173" y="54"/>
                  <a:pt x="174" y="57"/>
                </a:cubicBezTo>
                <a:cubicBezTo>
                  <a:pt x="176" y="59"/>
                  <a:pt x="177" y="60"/>
                  <a:pt x="179" y="61"/>
                </a:cubicBezTo>
                <a:cubicBezTo>
                  <a:pt x="180" y="62"/>
                  <a:pt x="184" y="62"/>
                  <a:pt x="185" y="61"/>
                </a:cubicBezTo>
                <a:cubicBezTo>
                  <a:pt x="187" y="60"/>
                  <a:pt x="188" y="59"/>
                  <a:pt x="190" y="57"/>
                </a:cubicBezTo>
                <a:close/>
                <a:moveTo>
                  <a:pt x="210" y="71"/>
                </a:moveTo>
                <a:cubicBezTo>
                  <a:pt x="204" y="81"/>
                  <a:pt x="194" y="87"/>
                  <a:pt x="182" y="87"/>
                </a:cubicBezTo>
                <a:cubicBezTo>
                  <a:pt x="170" y="87"/>
                  <a:pt x="160" y="81"/>
                  <a:pt x="154" y="71"/>
                </a:cubicBezTo>
                <a:cubicBezTo>
                  <a:pt x="154" y="70"/>
                  <a:pt x="155" y="70"/>
                  <a:pt x="155" y="69"/>
                </a:cubicBezTo>
                <a:cubicBezTo>
                  <a:pt x="161" y="61"/>
                  <a:pt x="167" y="64"/>
                  <a:pt x="173" y="60"/>
                </a:cubicBezTo>
                <a:cubicBezTo>
                  <a:pt x="174" y="62"/>
                  <a:pt x="176" y="64"/>
                  <a:pt x="178" y="65"/>
                </a:cubicBezTo>
                <a:cubicBezTo>
                  <a:pt x="180" y="65"/>
                  <a:pt x="184" y="65"/>
                  <a:pt x="186" y="65"/>
                </a:cubicBezTo>
                <a:cubicBezTo>
                  <a:pt x="188" y="64"/>
                  <a:pt x="190" y="62"/>
                  <a:pt x="192" y="60"/>
                </a:cubicBezTo>
                <a:cubicBezTo>
                  <a:pt x="197" y="64"/>
                  <a:pt x="203" y="62"/>
                  <a:pt x="209" y="69"/>
                </a:cubicBezTo>
                <a:cubicBezTo>
                  <a:pt x="209" y="70"/>
                  <a:pt x="210" y="70"/>
                  <a:pt x="210" y="7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E704459-AFF4-4504-8216-E8738218B36D}"/>
              </a:ext>
            </a:extLst>
          </p:cNvPr>
          <p:cNvGrpSpPr>
            <a:grpSpLocks noChangeAspect="1"/>
          </p:cNvGrpSpPr>
          <p:nvPr/>
        </p:nvGrpSpPr>
        <p:grpSpPr>
          <a:xfrm>
            <a:off x="9150533" y="3589837"/>
            <a:ext cx="1338873" cy="1161054"/>
            <a:chOff x="5308600" y="2025650"/>
            <a:chExt cx="812800" cy="70485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93BBD86B-1DD6-464D-9E96-66E0D3EF11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5300" y="2184400"/>
              <a:ext cx="546100" cy="546100"/>
            </a:xfrm>
            <a:custGeom>
              <a:avLst/>
              <a:gdLst/>
              <a:ahLst/>
              <a:cxnLst>
                <a:cxn ang="0">
                  <a:pos x="44" y="106"/>
                </a:cxn>
                <a:cxn ang="0">
                  <a:pos x="28" y="118"/>
                </a:cxn>
                <a:cxn ang="0">
                  <a:pos x="4" y="126"/>
                </a:cxn>
                <a:cxn ang="0">
                  <a:pos x="6" y="158"/>
                </a:cxn>
                <a:cxn ang="0">
                  <a:pos x="28" y="178"/>
                </a:cxn>
                <a:cxn ang="0">
                  <a:pos x="20" y="196"/>
                </a:cxn>
                <a:cxn ang="0">
                  <a:pos x="4" y="218"/>
                </a:cxn>
                <a:cxn ang="0">
                  <a:pos x="22" y="244"/>
                </a:cxn>
                <a:cxn ang="0">
                  <a:pos x="46" y="244"/>
                </a:cxn>
                <a:cxn ang="0">
                  <a:pos x="52" y="268"/>
                </a:cxn>
                <a:cxn ang="0">
                  <a:pos x="48" y="296"/>
                </a:cxn>
                <a:cxn ang="0">
                  <a:pos x="76" y="310"/>
                </a:cxn>
                <a:cxn ang="0">
                  <a:pos x="106" y="302"/>
                </a:cxn>
                <a:cxn ang="0">
                  <a:pos x="116" y="316"/>
                </a:cxn>
                <a:cxn ang="0">
                  <a:pos x="126" y="342"/>
                </a:cxn>
                <a:cxn ang="0">
                  <a:pos x="158" y="338"/>
                </a:cxn>
                <a:cxn ang="0">
                  <a:pos x="178" y="318"/>
                </a:cxn>
                <a:cxn ang="0">
                  <a:pos x="196" y="324"/>
                </a:cxn>
                <a:cxn ang="0">
                  <a:pos x="216" y="342"/>
                </a:cxn>
                <a:cxn ang="0">
                  <a:pos x="242" y="324"/>
                </a:cxn>
                <a:cxn ang="0">
                  <a:pos x="250" y="294"/>
                </a:cxn>
                <a:cxn ang="0">
                  <a:pos x="268" y="292"/>
                </a:cxn>
                <a:cxn ang="0">
                  <a:pos x="296" y="296"/>
                </a:cxn>
                <a:cxn ang="0">
                  <a:pos x="308" y="268"/>
                </a:cxn>
                <a:cxn ang="0">
                  <a:pos x="300" y="240"/>
                </a:cxn>
                <a:cxn ang="0">
                  <a:pos x="316" y="228"/>
                </a:cxn>
                <a:cxn ang="0">
                  <a:pos x="340" y="218"/>
                </a:cxn>
                <a:cxn ang="0">
                  <a:pos x="338" y="186"/>
                </a:cxn>
                <a:cxn ang="0">
                  <a:pos x="316" y="166"/>
                </a:cxn>
                <a:cxn ang="0">
                  <a:pos x="324" y="148"/>
                </a:cxn>
                <a:cxn ang="0">
                  <a:pos x="340" y="128"/>
                </a:cxn>
                <a:cxn ang="0">
                  <a:pos x="322" y="102"/>
                </a:cxn>
                <a:cxn ang="0">
                  <a:pos x="294" y="94"/>
                </a:cxn>
                <a:cxn ang="0">
                  <a:pos x="292" y="76"/>
                </a:cxn>
                <a:cxn ang="0">
                  <a:pos x="296" y="50"/>
                </a:cxn>
                <a:cxn ang="0">
                  <a:pos x="268" y="36"/>
                </a:cxn>
                <a:cxn ang="0">
                  <a:pos x="238" y="44"/>
                </a:cxn>
                <a:cxn ang="0">
                  <a:pos x="228" y="28"/>
                </a:cxn>
                <a:cxn ang="0">
                  <a:pos x="218" y="4"/>
                </a:cxn>
                <a:cxn ang="0">
                  <a:pos x="186" y="6"/>
                </a:cxn>
                <a:cxn ang="0">
                  <a:pos x="166" y="28"/>
                </a:cxn>
                <a:cxn ang="0">
                  <a:pos x="148" y="20"/>
                </a:cxn>
                <a:cxn ang="0">
                  <a:pos x="128" y="4"/>
                </a:cxn>
                <a:cxn ang="0">
                  <a:pos x="102" y="22"/>
                </a:cxn>
                <a:cxn ang="0">
                  <a:pos x="94" y="50"/>
                </a:cxn>
                <a:cxn ang="0">
                  <a:pos x="76" y="52"/>
                </a:cxn>
                <a:cxn ang="0">
                  <a:pos x="48" y="48"/>
                </a:cxn>
                <a:cxn ang="0">
                  <a:pos x="36" y="78"/>
                </a:cxn>
                <a:cxn ang="0">
                  <a:pos x="162" y="72"/>
                </a:cxn>
                <a:cxn ang="0">
                  <a:pos x="248" y="106"/>
                </a:cxn>
                <a:cxn ang="0">
                  <a:pos x="272" y="182"/>
                </a:cxn>
                <a:cxn ang="0">
                  <a:pos x="222" y="260"/>
                </a:cxn>
                <a:cxn ang="0">
                  <a:pos x="144" y="270"/>
                </a:cxn>
                <a:cxn ang="0">
                  <a:pos x="76" y="204"/>
                </a:cxn>
                <a:cxn ang="0">
                  <a:pos x="82" y="126"/>
                </a:cxn>
                <a:cxn ang="0">
                  <a:pos x="142" y="76"/>
                </a:cxn>
              </a:cxnLst>
              <a:rect l="0" t="0" r="r" b="b"/>
              <a:pathLst>
                <a:path w="344" h="344">
                  <a:moveTo>
                    <a:pt x="38" y="82"/>
                  </a:moveTo>
                  <a:lnTo>
                    <a:pt x="38" y="82"/>
                  </a:lnTo>
                  <a:lnTo>
                    <a:pt x="42" y="90"/>
                  </a:lnTo>
                  <a:lnTo>
                    <a:pt x="44" y="98"/>
                  </a:lnTo>
                  <a:lnTo>
                    <a:pt x="44" y="106"/>
                  </a:lnTo>
                  <a:lnTo>
                    <a:pt x="42" y="112"/>
                  </a:lnTo>
                  <a:lnTo>
                    <a:pt x="42" y="112"/>
                  </a:lnTo>
                  <a:lnTo>
                    <a:pt x="40" y="114"/>
                  </a:lnTo>
                  <a:lnTo>
                    <a:pt x="34" y="116"/>
                  </a:lnTo>
                  <a:lnTo>
                    <a:pt x="28" y="118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14" y="116"/>
                  </a:lnTo>
                  <a:lnTo>
                    <a:pt x="8" y="120"/>
                  </a:lnTo>
                  <a:lnTo>
                    <a:pt x="4" y="126"/>
                  </a:lnTo>
                  <a:lnTo>
                    <a:pt x="0" y="136"/>
                  </a:lnTo>
                  <a:lnTo>
                    <a:pt x="0" y="136"/>
                  </a:lnTo>
                  <a:lnTo>
                    <a:pt x="0" y="144"/>
                  </a:lnTo>
                  <a:lnTo>
                    <a:pt x="2" y="152"/>
                  </a:lnTo>
                  <a:lnTo>
                    <a:pt x="6" y="158"/>
                  </a:lnTo>
                  <a:lnTo>
                    <a:pt x="12" y="162"/>
                  </a:lnTo>
                  <a:lnTo>
                    <a:pt x="12" y="162"/>
                  </a:lnTo>
                  <a:lnTo>
                    <a:pt x="18" y="166"/>
                  </a:lnTo>
                  <a:lnTo>
                    <a:pt x="24" y="172"/>
                  </a:lnTo>
                  <a:lnTo>
                    <a:pt x="28" y="178"/>
                  </a:lnTo>
                  <a:lnTo>
                    <a:pt x="28" y="184"/>
                  </a:lnTo>
                  <a:lnTo>
                    <a:pt x="28" y="184"/>
                  </a:lnTo>
                  <a:lnTo>
                    <a:pt x="28" y="188"/>
                  </a:lnTo>
                  <a:lnTo>
                    <a:pt x="24" y="192"/>
                  </a:lnTo>
                  <a:lnTo>
                    <a:pt x="20" y="196"/>
                  </a:lnTo>
                  <a:lnTo>
                    <a:pt x="14" y="200"/>
                  </a:lnTo>
                  <a:lnTo>
                    <a:pt x="14" y="200"/>
                  </a:lnTo>
                  <a:lnTo>
                    <a:pt x="8" y="202"/>
                  </a:lnTo>
                  <a:lnTo>
                    <a:pt x="4" y="210"/>
                  </a:lnTo>
                  <a:lnTo>
                    <a:pt x="4" y="218"/>
                  </a:lnTo>
                  <a:lnTo>
                    <a:pt x="4" y="226"/>
                  </a:lnTo>
                  <a:lnTo>
                    <a:pt x="4" y="226"/>
                  </a:lnTo>
                  <a:lnTo>
                    <a:pt x="8" y="234"/>
                  </a:lnTo>
                  <a:lnTo>
                    <a:pt x="14" y="240"/>
                  </a:lnTo>
                  <a:lnTo>
                    <a:pt x="22" y="244"/>
                  </a:lnTo>
                  <a:lnTo>
                    <a:pt x="28" y="244"/>
                  </a:lnTo>
                  <a:lnTo>
                    <a:pt x="28" y="244"/>
                  </a:lnTo>
                  <a:lnTo>
                    <a:pt x="34" y="242"/>
                  </a:lnTo>
                  <a:lnTo>
                    <a:pt x="40" y="242"/>
                  </a:lnTo>
                  <a:lnTo>
                    <a:pt x="46" y="244"/>
                  </a:lnTo>
                  <a:lnTo>
                    <a:pt x="48" y="246"/>
                  </a:lnTo>
                  <a:lnTo>
                    <a:pt x="48" y="246"/>
                  </a:lnTo>
                  <a:lnTo>
                    <a:pt x="50" y="252"/>
                  </a:lnTo>
                  <a:lnTo>
                    <a:pt x="52" y="260"/>
                  </a:lnTo>
                  <a:lnTo>
                    <a:pt x="52" y="268"/>
                  </a:lnTo>
                  <a:lnTo>
                    <a:pt x="48" y="274"/>
                  </a:lnTo>
                  <a:lnTo>
                    <a:pt x="48" y="274"/>
                  </a:lnTo>
                  <a:lnTo>
                    <a:pt x="46" y="280"/>
                  </a:lnTo>
                  <a:lnTo>
                    <a:pt x="46" y="288"/>
                  </a:lnTo>
                  <a:lnTo>
                    <a:pt x="48" y="296"/>
                  </a:lnTo>
                  <a:lnTo>
                    <a:pt x="54" y="302"/>
                  </a:lnTo>
                  <a:lnTo>
                    <a:pt x="54" y="302"/>
                  </a:lnTo>
                  <a:lnTo>
                    <a:pt x="62" y="308"/>
                  </a:lnTo>
                  <a:lnTo>
                    <a:pt x="70" y="310"/>
                  </a:lnTo>
                  <a:lnTo>
                    <a:pt x="76" y="310"/>
                  </a:lnTo>
                  <a:lnTo>
                    <a:pt x="82" y="306"/>
                  </a:lnTo>
                  <a:lnTo>
                    <a:pt x="82" y="306"/>
                  </a:lnTo>
                  <a:lnTo>
                    <a:pt x="88" y="302"/>
                  </a:lnTo>
                  <a:lnTo>
                    <a:pt x="98" y="300"/>
                  </a:lnTo>
                  <a:lnTo>
                    <a:pt x="106" y="302"/>
                  </a:lnTo>
                  <a:lnTo>
                    <a:pt x="110" y="302"/>
                  </a:lnTo>
                  <a:lnTo>
                    <a:pt x="110" y="302"/>
                  </a:lnTo>
                  <a:lnTo>
                    <a:pt x="114" y="306"/>
                  </a:lnTo>
                  <a:lnTo>
                    <a:pt x="116" y="310"/>
                  </a:lnTo>
                  <a:lnTo>
                    <a:pt x="116" y="316"/>
                  </a:lnTo>
                  <a:lnTo>
                    <a:pt x="116" y="322"/>
                  </a:lnTo>
                  <a:lnTo>
                    <a:pt x="116" y="322"/>
                  </a:lnTo>
                  <a:lnTo>
                    <a:pt x="116" y="330"/>
                  </a:lnTo>
                  <a:lnTo>
                    <a:pt x="120" y="336"/>
                  </a:lnTo>
                  <a:lnTo>
                    <a:pt x="126" y="342"/>
                  </a:lnTo>
                  <a:lnTo>
                    <a:pt x="134" y="344"/>
                  </a:lnTo>
                  <a:lnTo>
                    <a:pt x="134" y="344"/>
                  </a:lnTo>
                  <a:lnTo>
                    <a:pt x="144" y="344"/>
                  </a:lnTo>
                  <a:lnTo>
                    <a:pt x="152" y="342"/>
                  </a:lnTo>
                  <a:lnTo>
                    <a:pt x="158" y="338"/>
                  </a:lnTo>
                  <a:lnTo>
                    <a:pt x="162" y="332"/>
                  </a:lnTo>
                  <a:lnTo>
                    <a:pt x="162" y="332"/>
                  </a:lnTo>
                  <a:lnTo>
                    <a:pt x="164" y="326"/>
                  </a:lnTo>
                  <a:lnTo>
                    <a:pt x="172" y="322"/>
                  </a:lnTo>
                  <a:lnTo>
                    <a:pt x="178" y="318"/>
                  </a:lnTo>
                  <a:lnTo>
                    <a:pt x="184" y="316"/>
                  </a:lnTo>
                  <a:lnTo>
                    <a:pt x="184" y="316"/>
                  </a:lnTo>
                  <a:lnTo>
                    <a:pt x="188" y="316"/>
                  </a:lnTo>
                  <a:lnTo>
                    <a:pt x="192" y="320"/>
                  </a:lnTo>
                  <a:lnTo>
                    <a:pt x="196" y="324"/>
                  </a:lnTo>
                  <a:lnTo>
                    <a:pt x="198" y="330"/>
                  </a:lnTo>
                  <a:lnTo>
                    <a:pt x="198" y="330"/>
                  </a:lnTo>
                  <a:lnTo>
                    <a:pt x="202" y="336"/>
                  </a:lnTo>
                  <a:lnTo>
                    <a:pt x="208" y="340"/>
                  </a:lnTo>
                  <a:lnTo>
                    <a:pt x="216" y="342"/>
                  </a:lnTo>
                  <a:lnTo>
                    <a:pt x="226" y="340"/>
                  </a:lnTo>
                  <a:lnTo>
                    <a:pt x="226" y="340"/>
                  </a:lnTo>
                  <a:lnTo>
                    <a:pt x="234" y="336"/>
                  </a:lnTo>
                  <a:lnTo>
                    <a:pt x="240" y="330"/>
                  </a:lnTo>
                  <a:lnTo>
                    <a:pt x="242" y="324"/>
                  </a:lnTo>
                  <a:lnTo>
                    <a:pt x="242" y="316"/>
                  </a:lnTo>
                  <a:lnTo>
                    <a:pt x="242" y="316"/>
                  </a:lnTo>
                  <a:lnTo>
                    <a:pt x="242" y="310"/>
                  </a:lnTo>
                  <a:lnTo>
                    <a:pt x="246" y="302"/>
                  </a:lnTo>
                  <a:lnTo>
                    <a:pt x="250" y="294"/>
                  </a:lnTo>
                  <a:lnTo>
                    <a:pt x="254" y="290"/>
                  </a:lnTo>
                  <a:lnTo>
                    <a:pt x="254" y="290"/>
                  </a:lnTo>
                  <a:lnTo>
                    <a:pt x="258" y="290"/>
                  </a:lnTo>
                  <a:lnTo>
                    <a:pt x="264" y="290"/>
                  </a:lnTo>
                  <a:lnTo>
                    <a:pt x="268" y="292"/>
                  </a:lnTo>
                  <a:lnTo>
                    <a:pt x="274" y="296"/>
                  </a:lnTo>
                  <a:lnTo>
                    <a:pt x="274" y="296"/>
                  </a:lnTo>
                  <a:lnTo>
                    <a:pt x="280" y="300"/>
                  </a:lnTo>
                  <a:lnTo>
                    <a:pt x="288" y="300"/>
                  </a:lnTo>
                  <a:lnTo>
                    <a:pt x="296" y="296"/>
                  </a:lnTo>
                  <a:lnTo>
                    <a:pt x="302" y="290"/>
                  </a:lnTo>
                  <a:lnTo>
                    <a:pt x="302" y="290"/>
                  </a:lnTo>
                  <a:lnTo>
                    <a:pt x="308" y="282"/>
                  </a:lnTo>
                  <a:lnTo>
                    <a:pt x="310" y="274"/>
                  </a:lnTo>
                  <a:lnTo>
                    <a:pt x="308" y="268"/>
                  </a:lnTo>
                  <a:lnTo>
                    <a:pt x="306" y="262"/>
                  </a:lnTo>
                  <a:lnTo>
                    <a:pt x="306" y="262"/>
                  </a:lnTo>
                  <a:lnTo>
                    <a:pt x="302" y="256"/>
                  </a:lnTo>
                  <a:lnTo>
                    <a:pt x="300" y="248"/>
                  </a:lnTo>
                  <a:lnTo>
                    <a:pt x="300" y="240"/>
                  </a:lnTo>
                  <a:lnTo>
                    <a:pt x="302" y="234"/>
                  </a:lnTo>
                  <a:lnTo>
                    <a:pt x="302" y="234"/>
                  </a:lnTo>
                  <a:lnTo>
                    <a:pt x="304" y="230"/>
                  </a:lnTo>
                  <a:lnTo>
                    <a:pt x="310" y="228"/>
                  </a:lnTo>
                  <a:lnTo>
                    <a:pt x="316" y="228"/>
                  </a:lnTo>
                  <a:lnTo>
                    <a:pt x="322" y="228"/>
                  </a:lnTo>
                  <a:lnTo>
                    <a:pt x="322" y="228"/>
                  </a:lnTo>
                  <a:lnTo>
                    <a:pt x="330" y="228"/>
                  </a:lnTo>
                  <a:lnTo>
                    <a:pt x="336" y="224"/>
                  </a:lnTo>
                  <a:lnTo>
                    <a:pt x="340" y="218"/>
                  </a:lnTo>
                  <a:lnTo>
                    <a:pt x="344" y="210"/>
                  </a:lnTo>
                  <a:lnTo>
                    <a:pt x="344" y="210"/>
                  </a:lnTo>
                  <a:lnTo>
                    <a:pt x="344" y="200"/>
                  </a:lnTo>
                  <a:lnTo>
                    <a:pt x="342" y="192"/>
                  </a:lnTo>
                  <a:lnTo>
                    <a:pt x="338" y="186"/>
                  </a:lnTo>
                  <a:lnTo>
                    <a:pt x="332" y="184"/>
                  </a:lnTo>
                  <a:lnTo>
                    <a:pt x="332" y="184"/>
                  </a:lnTo>
                  <a:lnTo>
                    <a:pt x="326" y="180"/>
                  </a:lnTo>
                  <a:lnTo>
                    <a:pt x="320" y="174"/>
                  </a:lnTo>
                  <a:lnTo>
                    <a:pt x="316" y="166"/>
                  </a:lnTo>
                  <a:lnTo>
                    <a:pt x="316" y="160"/>
                  </a:lnTo>
                  <a:lnTo>
                    <a:pt x="316" y="160"/>
                  </a:lnTo>
                  <a:lnTo>
                    <a:pt x="316" y="156"/>
                  </a:lnTo>
                  <a:lnTo>
                    <a:pt x="320" y="152"/>
                  </a:lnTo>
                  <a:lnTo>
                    <a:pt x="324" y="148"/>
                  </a:lnTo>
                  <a:lnTo>
                    <a:pt x="330" y="146"/>
                  </a:lnTo>
                  <a:lnTo>
                    <a:pt x="330" y="146"/>
                  </a:lnTo>
                  <a:lnTo>
                    <a:pt x="336" y="142"/>
                  </a:lnTo>
                  <a:lnTo>
                    <a:pt x="340" y="136"/>
                  </a:lnTo>
                  <a:lnTo>
                    <a:pt x="340" y="128"/>
                  </a:lnTo>
                  <a:lnTo>
                    <a:pt x="340" y="118"/>
                  </a:lnTo>
                  <a:lnTo>
                    <a:pt x="340" y="118"/>
                  </a:lnTo>
                  <a:lnTo>
                    <a:pt x="336" y="110"/>
                  </a:lnTo>
                  <a:lnTo>
                    <a:pt x="330" y="104"/>
                  </a:lnTo>
                  <a:lnTo>
                    <a:pt x="322" y="102"/>
                  </a:lnTo>
                  <a:lnTo>
                    <a:pt x="316" y="102"/>
                  </a:lnTo>
                  <a:lnTo>
                    <a:pt x="316" y="102"/>
                  </a:lnTo>
                  <a:lnTo>
                    <a:pt x="308" y="102"/>
                  </a:lnTo>
                  <a:lnTo>
                    <a:pt x="302" y="98"/>
                  </a:lnTo>
                  <a:lnTo>
                    <a:pt x="294" y="94"/>
                  </a:lnTo>
                  <a:lnTo>
                    <a:pt x="290" y="90"/>
                  </a:lnTo>
                  <a:lnTo>
                    <a:pt x="290" y="90"/>
                  </a:lnTo>
                  <a:lnTo>
                    <a:pt x="288" y="86"/>
                  </a:lnTo>
                  <a:lnTo>
                    <a:pt x="290" y="82"/>
                  </a:lnTo>
                  <a:lnTo>
                    <a:pt x="292" y="76"/>
                  </a:lnTo>
                  <a:lnTo>
                    <a:pt x="296" y="70"/>
                  </a:lnTo>
                  <a:lnTo>
                    <a:pt x="296" y="70"/>
                  </a:lnTo>
                  <a:lnTo>
                    <a:pt x="298" y="64"/>
                  </a:lnTo>
                  <a:lnTo>
                    <a:pt x="298" y="56"/>
                  </a:lnTo>
                  <a:lnTo>
                    <a:pt x="296" y="50"/>
                  </a:lnTo>
                  <a:lnTo>
                    <a:pt x="290" y="42"/>
                  </a:lnTo>
                  <a:lnTo>
                    <a:pt x="290" y="42"/>
                  </a:lnTo>
                  <a:lnTo>
                    <a:pt x="282" y="38"/>
                  </a:lnTo>
                  <a:lnTo>
                    <a:pt x="274" y="34"/>
                  </a:lnTo>
                  <a:lnTo>
                    <a:pt x="268" y="36"/>
                  </a:lnTo>
                  <a:lnTo>
                    <a:pt x="262" y="40"/>
                  </a:lnTo>
                  <a:lnTo>
                    <a:pt x="262" y="40"/>
                  </a:lnTo>
                  <a:lnTo>
                    <a:pt x="256" y="42"/>
                  </a:lnTo>
                  <a:lnTo>
                    <a:pt x="246" y="44"/>
                  </a:lnTo>
                  <a:lnTo>
                    <a:pt x="238" y="44"/>
                  </a:lnTo>
                  <a:lnTo>
                    <a:pt x="234" y="42"/>
                  </a:lnTo>
                  <a:lnTo>
                    <a:pt x="234" y="42"/>
                  </a:lnTo>
                  <a:lnTo>
                    <a:pt x="230" y="40"/>
                  </a:lnTo>
                  <a:lnTo>
                    <a:pt x="228" y="34"/>
                  </a:lnTo>
                  <a:lnTo>
                    <a:pt x="228" y="28"/>
                  </a:lnTo>
                  <a:lnTo>
                    <a:pt x="228" y="22"/>
                  </a:lnTo>
                  <a:lnTo>
                    <a:pt x="228" y="22"/>
                  </a:lnTo>
                  <a:lnTo>
                    <a:pt x="228" y="16"/>
                  </a:lnTo>
                  <a:lnTo>
                    <a:pt x="224" y="8"/>
                  </a:lnTo>
                  <a:lnTo>
                    <a:pt x="218" y="4"/>
                  </a:lnTo>
                  <a:lnTo>
                    <a:pt x="210" y="0"/>
                  </a:lnTo>
                  <a:lnTo>
                    <a:pt x="210" y="0"/>
                  </a:lnTo>
                  <a:lnTo>
                    <a:pt x="200" y="0"/>
                  </a:lnTo>
                  <a:lnTo>
                    <a:pt x="192" y="2"/>
                  </a:lnTo>
                  <a:lnTo>
                    <a:pt x="186" y="6"/>
                  </a:lnTo>
                  <a:lnTo>
                    <a:pt x="182" y="12"/>
                  </a:lnTo>
                  <a:lnTo>
                    <a:pt x="182" y="12"/>
                  </a:lnTo>
                  <a:lnTo>
                    <a:pt x="180" y="18"/>
                  </a:lnTo>
                  <a:lnTo>
                    <a:pt x="172" y="24"/>
                  </a:lnTo>
                  <a:lnTo>
                    <a:pt x="166" y="28"/>
                  </a:lnTo>
                  <a:lnTo>
                    <a:pt x="160" y="30"/>
                  </a:lnTo>
                  <a:lnTo>
                    <a:pt x="160" y="30"/>
                  </a:lnTo>
                  <a:lnTo>
                    <a:pt x="156" y="28"/>
                  </a:lnTo>
                  <a:lnTo>
                    <a:pt x="152" y="26"/>
                  </a:lnTo>
                  <a:lnTo>
                    <a:pt x="148" y="20"/>
                  </a:lnTo>
                  <a:lnTo>
                    <a:pt x="146" y="14"/>
                  </a:lnTo>
                  <a:lnTo>
                    <a:pt x="146" y="14"/>
                  </a:lnTo>
                  <a:lnTo>
                    <a:pt x="142" y="8"/>
                  </a:lnTo>
                  <a:lnTo>
                    <a:pt x="136" y="4"/>
                  </a:lnTo>
                  <a:lnTo>
                    <a:pt x="128" y="4"/>
                  </a:lnTo>
                  <a:lnTo>
                    <a:pt x="118" y="6"/>
                  </a:lnTo>
                  <a:lnTo>
                    <a:pt x="118" y="6"/>
                  </a:lnTo>
                  <a:lnTo>
                    <a:pt x="110" y="10"/>
                  </a:lnTo>
                  <a:lnTo>
                    <a:pt x="104" y="14"/>
                  </a:lnTo>
                  <a:lnTo>
                    <a:pt x="102" y="22"/>
                  </a:lnTo>
                  <a:lnTo>
                    <a:pt x="102" y="28"/>
                  </a:lnTo>
                  <a:lnTo>
                    <a:pt x="102" y="28"/>
                  </a:lnTo>
                  <a:lnTo>
                    <a:pt x="102" y="36"/>
                  </a:lnTo>
                  <a:lnTo>
                    <a:pt x="98" y="44"/>
                  </a:lnTo>
                  <a:lnTo>
                    <a:pt x="94" y="50"/>
                  </a:lnTo>
                  <a:lnTo>
                    <a:pt x="90" y="54"/>
                  </a:lnTo>
                  <a:lnTo>
                    <a:pt x="90" y="54"/>
                  </a:lnTo>
                  <a:lnTo>
                    <a:pt x="86" y="56"/>
                  </a:lnTo>
                  <a:lnTo>
                    <a:pt x="80" y="54"/>
                  </a:lnTo>
                  <a:lnTo>
                    <a:pt x="76" y="52"/>
                  </a:lnTo>
                  <a:lnTo>
                    <a:pt x="70" y="48"/>
                  </a:lnTo>
                  <a:lnTo>
                    <a:pt x="70" y="48"/>
                  </a:lnTo>
                  <a:lnTo>
                    <a:pt x="64" y="46"/>
                  </a:lnTo>
                  <a:lnTo>
                    <a:pt x="56" y="46"/>
                  </a:lnTo>
                  <a:lnTo>
                    <a:pt x="48" y="48"/>
                  </a:lnTo>
                  <a:lnTo>
                    <a:pt x="42" y="54"/>
                  </a:lnTo>
                  <a:lnTo>
                    <a:pt x="42" y="54"/>
                  </a:lnTo>
                  <a:lnTo>
                    <a:pt x="36" y="62"/>
                  </a:lnTo>
                  <a:lnTo>
                    <a:pt x="34" y="70"/>
                  </a:lnTo>
                  <a:lnTo>
                    <a:pt x="36" y="78"/>
                  </a:lnTo>
                  <a:lnTo>
                    <a:pt x="38" y="82"/>
                  </a:lnTo>
                  <a:lnTo>
                    <a:pt x="38" y="82"/>
                  </a:lnTo>
                  <a:close/>
                  <a:moveTo>
                    <a:pt x="142" y="76"/>
                  </a:moveTo>
                  <a:lnTo>
                    <a:pt x="142" y="76"/>
                  </a:lnTo>
                  <a:lnTo>
                    <a:pt x="162" y="72"/>
                  </a:lnTo>
                  <a:lnTo>
                    <a:pt x="180" y="72"/>
                  </a:lnTo>
                  <a:lnTo>
                    <a:pt x="200" y="76"/>
                  </a:lnTo>
                  <a:lnTo>
                    <a:pt x="218" y="82"/>
                  </a:lnTo>
                  <a:lnTo>
                    <a:pt x="234" y="94"/>
                  </a:lnTo>
                  <a:lnTo>
                    <a:pt x="248" y="106"/>
                  </a:lnTo>
                  <a:lnTo>
                    <a:pt x="260" y="122"/>
                  </a:lnTo>
                  <a:lnTo>
                    <a:pt x="268" y="142"/>
                  </a:lnTo>
                  <a:lnTo>
                    <a:pt x="268" y="142"/>
                  </a:lnTo>
                  <a:lnTo>
                    <a:pt x="272" y="162"/>
                  </a:lnTo>
                  <a:lnTo>
                    <a:pt x="272" y="182"/>
                  </a:lnTo>
                  <a:lnTo>
                    <a:pt x="268" y="200"/>
                  </a:lnTo>
                  <a:lnTo>
                    <a:pt x="262" y="218"/>
                  </a:lnTo>
                  <a:lnTo>
                    <a:pt x="252" y="234"/>
                  </a:lnTo>
                  <a:lnTo>
                    <a:pt x="238" y="248"/>
                  </a:lnTo>
                  <a:lnTo>
                    <a:pt x="222" y="260"/>
                  </a:lnTo>
                  <a:lnTo>
                    <a:pt x="202" y="268"/>
                  </a:lnTo>
                  <a:lnTo>
                    <a:pt x="202" y="268"/>
                  </a:lnTo>
                  <a:lnTo>
                    <a:pt x="182" y="272"/>
                  </a:lnTo>
                  <a:lnTo>
                    <a:pt x="164" y="272"/>
                  </a:lnTo>
                  <a:lnTo>
                    <a:pt x="144" y="270"/>
                  </a:lnTo>
                  <a:lnTo>
                    <a:pt x="126" y="262"/>
                  </a:lnTo>
                  <a:lnTo>
                    <a:pt x="110" y="252"/>
                  </a:lnTo>
                  <a:lnTo>
                    <a:pt x="96" y="238"/>
                  </a:lnTo>
                  <a:lnTo>
                    <a:pt x="84" y="222"/>
                  </a:lnTo>
                  <a:lnTo>
                    <a:pt x="76" y="204"/>
                  </a:lnTo>
                  <a:lnTo>
                    <a:pt x="76" y="204"/>
                  </a:lnTo>
                  <a:lnTo>
                    <a:pt x="72" y="184"/>
                  </a:lnTo>
                  <a:lnTo>
                    <a:pt x="72" y="164"/>
                  </a:lnTo>
                  <a:lnTo>
                    <a:pt x="76" y="144"/>
                  </a:lnTo>
                  <a:lnTo>
                    <a:pt x="82" y="126"/>
                  </a:lnTo>
                  <a:lnTo>
                    <a:pt x="92" y="110"/>
                  </a:lnTo>
                  <a:lnTo>
                    <a:pt x="106" y="96"/>
                  </a:lnTo>
                  <a:lnTo>
                    <a:pt x="122" y="84"/>
                  </a:lnTo>
                  <a:lnTo>
                    <a:pt x="142" y="76"/>
                  </a:lnTo>
                  <a:lnTo>
                    <a:pt x="142" y="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9275B020-355C-42F6-9998-88E27CCDE2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08600" y="2025650"/>
              <a:ext cx="352425" cy="349250"/>
            </a:xfrm>
            <a:custGeom>
              <a:avLst/>
              <a:gdLst/>
              <a:ahLst/>
              <a:cxnLst>
                <a:cxn ang="0">
                  <a:pos x="28" y="70"/>
                </a:cxn>
                <a:cxn ang="0">
                  <a:pos x="14" y="74"/>
                </a:cxn>
                <a:cxn ang="0">
                  <a:pos x="0" y="86"/>
                </a:cxn>
                <a:cxn ang="0">
                  <a:pos x="8" y="102"/>
                </a:cxn>
                <a:cxn ang="0">
                  <a:pos x="18" y="120"/>
                </a:cxn>
                <a:cxn ang="0">
                  <a:pos x="4" y="134"/>
                </a:cxn>
                <a:cxn ang="0">
                  <a:pos x="10" y="154"/>
                </a:cxn>
                <a:cxn ang="0">
                  <a:pos x="30" y="156"/>
                </a:cxn>
                <a:cxn ang="0">
                  <a:pos x="32" y="176"/>
                </a:cxn>
                <a:cxn ang="0">
                  <a:pos x="36" y="194"/>
                </a:cxn>
                <a:cxn ang="0">
                  <a:pos x="54" y="196"/>
                </a:cxn>
                <a:cxn ang="0">
                  <a:pos x="72" y="194"/>
                </a:cxn>
                <a:cxn ang="0">
                  <a:pos x="76" y="212"/>
                </a:cxn>
                <a:cxn ang="0">
                  <a:pos x="94" y="220"/>
                </a:cxn>
                <a:cxn ang="0">
                  <a:pos x="106" y="208"/>
                </a:cxn>
                <a:cxn ang="0">
                  <a:pos x="124" y="204"/>
                </a:cxn>
                <a:cxn ang="0">
                  <a:pos x="140" y="218"/>
                </a:cxn>
                <a:cxn ang="0">
                  <a:pos x="156" y="208"/>
                </a:cxn>
                <a:cxn ang="0">
                  <a:pos x="164" y="186"/>
                </a:cxn>
                <a:cxn ang="0">
                  <a:pos x="176" y="190"/>
                </a:cxn>
                <a:cxn ang="0">
                  <a:pos x="194" y="186"/>
                </a:cxn>
                <a:cxn ang="0">
                  <a:pos x="196" y="168"/>
                </a:cxn>
                <a:cxn ang="0">
                  <a:pos x="196" y="148"/>
                </a:cxn>
                <a:cxn ang="0">
                  <a:pos x="216" y="144"/>
                </a:cxn>
                <a:cxn ang="0">
                  <a:pos x="220" y="122"/>
                </a:cxn>
                <a:cxn ang="0">
                  <a:pos x="206" y="110"/>
                </a:cxn>
                <a:cxn ang="0">
                  <a:pos x="212" y="92"/>
                </a:cxn>
                <a:cxn ang="0">
                  <a:pos x="218" y="76"/>
                </a:cxn>
                <a:cxn ang="0">
                  <a:pos x="204" y="64"/>
                </a:cxn>
                <a:cxn ang="0">
                  <a:pos x="188" y="58"/>
                </a:cxn>
                <a:cxn ang="0">
                  <a:pos x="192" y="40"/>
                </a:cxn>
                <a:cxn ang="0">
                  <a:pos x="182" y="22"/>
                </a:cxn>
                <a:cxn ang="0">
                  <a:pos x="164" y="26"/>
                </a:cxn>
                <a:cxn ang="0">
                  <a:pos x="148" y="22"/>
                </a:cxn>
                <a:cxn ang="0">
                  <a:pos x="140" y="2"/>
                </a:cxn>
                <a:cxn ang="0">
                  <a:pos x="120" y="4"/>
                </a:cxn>
                <a:cxn ang="0">
                  <a:pos x="104" y="18"/>
                </a:cxn>
                <a:cxn ang="0">
                  <a:pos x="94" y="8"/>
                </a:cxn>
                <a:cxn ang="0">
                  <a:pos x="76" y="2"/>
                </a:cxn>
                <a:cxn ang="0">
                  <a:pos x="66" y="18"/>
                </a:cxn>
                <a:cxn ang="0">
                  <a:pos x="56" y="34"/>
                </a:cxn>
                <a:cxn ang="0">
                  <a:pos x="36" y="28"/>
                </a:cxn>
                <a:cxn ang="0">
                  <a:pos x="22" y="44"/>
                </a:cxn>
                <a:cxn ang="0">
                  <a:pos x="92" y="48"/>
                </a:cxn>
                <a:cxn ang="0">
                  <a:pos x="152" y="58"/>
                </a:cxn>
                <a:cxn ang="0">
                  <a:pos x="176" y="102"/>
                </a:cxn>
                <a:cxn ang="0">
                  <a:pos x="154" y="160"/>
                </a:cxn>
                <a:cxn ang="0">
                  <a:pos x="106" y="174"/>
                </a:cxn>
                <a:cxn ang="0">
                  <a:pos x="54" y="142"/>
                </a:cxn>
                <a:cxn ang="0">
                  <a:pos x="48" y="92"/>
                </a:cxn>
                <a:cxn ang="0">
                  <a:pos x="92" y="48"/>
                </a:cxn>
              </a:cxnLst>
              <a:rect l="0" t="0" r="r" b="b"/>
              <a:pathLst>
                <a:path w="222" h="220">
                  <a:moveTo>
                    <a:pt x="26" y="52"/>
                  </a:moveTo>
                  <a:lnTo>
                    <a:pt x="26" y="52"/>
                  </a:lnTo>
                  <a:lnTo>
                    <a:pt x="28" y="56"/>
                  </a:lnTo>
                  <a:lnTo>
                    <a:pt x="28" y="62"/>
                  </a:lnTo>
                  <a:lnTo>
                    <a:pt x="28" y="70"/>
                  </a:lnTo>
                  <a:lnTo>
                    <a:pt x="28" y="70"/>
                  </a:lnTo>
                  <a:lnTo>
                    <a:pt x="26" y="72"/>
                  </a:lnTo>
                  <a:lnTo>
                    <a:pt x="22" y="74"/>
                  </a:lnTo>
                  <a:lnTo>
                    <a:pt x="14" y="74"/>
                  </a:lnTo>
                  <a:lnTo>
                    <a:pt x="14" y="74"/>
                  </a:lnTo>
                  <a:lnTo>
                    <a:pt x="10" y="74"/>
                  </a:lnTo>
                  <a:lnTo>
                    <a:pt x="6" y="76"/>
                  </a:lnTo>
                  <a:lnTo>
                    <a:pt x="2" y="80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0" y="92"/>
                  </a:lnTo>
                  <a:lnTo>
                    <a:pt x="2" y="98"/>
                  </a:lnTo>
                  <a:lnTo>
                    <a:pt x="4" y="100"/>
                  </a:lnTo>
                  <a:lnTo>
                    <a:pt x="8" y="102"/>
                  </a:lnTo>
                  <a:lnTo>
                    <a:pt x="8" y="102"/>
                  </a:lnTo>
                  <a:lnTo>
                    <a:pt x="12" y="106"/>
                  </a:lnTo>
                  <a:lnTo>
                    <a:pt x="16" y="110"/>
                  </a:lnTo>
                  <a:lnTo>
                    <a:pt x="18" y="118"/>
                  </a:lnTo>
                  <a:lnTo>
                    <a:pt x="18" y="118"/>
                  </a:lnTo>
                  <a:lnTo>
                    <a:pt x="18" y="120"/>
                  </a:lnTo>
                  <a:lnTo>
                    <a:pt x="16" y="122"/>
                  </a:lnTo>
                  <a:lnTo>
                    <a:pt x="10" y="128"/>
                  </a:lnTo>
                  <a:lnTo>
                    <a:pt x="10" y="128"/>
                  </a:lnTo>
                  <a:lnTo>
                    <a:pt x="6" y="130"/>
                  </a:lnTo>
                  <a:lnTo>
                    <a:pt x="4" y="134"/>
                  </a:lnTo>
                  <a:lnTo>
                    <a:pt x="2" y="138"/>
                  </a:lnTo>
                  <a:lnTo>
                    <a:pt x="4" y="144"/>
                  </a:lnTo>
                  <a:lnTo>
                    <a:pt x="4" y="144"/>
                  </a:lnTo>
                  <a:lnTo>
                    <a:pt x="6" y="150"/>
                  </a:lnTo>
                  <a:lnTo>
                    <a:pt x="10" y="154"/>
                  </a:lnTo>
                  <a:lnTo>
                    <a:pt x="14" y="156"/>
                  </a:lnTo>
                  <a:lnTo>
                    <a:pt x="18" y="156"/>
                  </a:lnTo>
                  <a:lnTo>
                    <a:pt x="18" y="156"/>
                  </a:lnTo>
                  <a:lnTo>
                    <a:pt x="26" y="154"/>
                  </a:lnTo>
                  <a:lnTo>
                    <a:pt x="30" y="156"/>
                  </a:lnTo>
                  <a:lnTo>
                    <a:pt x="32" y="158"/>
                  </a:lnTo>
                  <a:lnTo>
                    <a:pt x="32" y="158"/>
                  </a:lnTo>
                  <a:lnTo>
                    <a:pt x="34" y="166"/>
                  </a:lnTo>
                  <a:lnTo>
                    <a:pt x="34" y="172"/>
                  </a:lnTo>
                  <a:lnTo>
                    <a:pt x="32" y="176"/>
                  </a:lnTo>
                  <a:lnTo>
                    <a:pt x="32" y="176"/>
                  </a:lnTo>
                  <a:lnTo>
                    <a:pt x="30" y="180"/>
                  </a:lnTo>
                  <a:lnTo>
                    <a:pt x="30" y="184"/>
                  </a:lnTo>
                  <a:lnTo>
                    <a:pt x="32" y="190"/>
                  </a:lnTo>
                  <a:lnTo>
                    <a:pt x="36" y="194"/>
                  </a:lnTo>
                  <a:lnTo>
                    <a:pt x="36" y="194"/>
                  </a:lnTo>
                  <a:lnTo>
                    <a:pt x="40" y="196"/>
                  </a:lnTo>
                  <a:lnTo>
                    <a:pt x="46" y="198"/>
                  </a:lnTo>
                  <a:lnTo>
                    <a:pt x="50" y="198"/>
                  </a:lnTo>
                  <a:lnTo>
                    <a:pt x="54" y="196"/>
                  </a:lnTo>
                  <a:lnTo>
                    <a:pt x="54" y="196"/>
                  </a:lnTo>
                  <a:lnTo>
                    <a:pt x="58" y="194"/>
                  </a:lnTo>
                  <a:lnTo>
                    <a:pt x="62" y="192"/>
                  </a:lnTo>
                  <a:lnTo>
                    <a:pt x="72" y="194"/>
                  </a:lnTo>
                  <a:lnTo>
                    <a:pt x="72" y="194"/>
                  </a:lnTo>
                  <a:lnTo>
                    <a:pt x="74" y="196"/>
                  </a:lnTo>
                  <a:lnTo>
                    <a:pt x="74" y="198"/>
                  </a:lnTo>
                  <a:lnTo>
                    <a:pt x="76" y="206"/>
                  </a:lnTo>
                  <a:lnTo>
                    <a:pt x="76" y="206"/>
                  </a:lnTo>
                  <a:lnTo>
                    <a:pt x="76" y="212"/>
                  </a:lnTo>
                  <a:lnTo>
                    <a:pt x="78" y="216"/>
                  </a:lnTo>
                  <a:lnTo>
                    <a:pt x="82" y="218"/>
                  </a:lnTo>
                  <a:lnTo>
                    <a:pt x="88" y="220"/>
                  </a:lnTo>
                  <a:lnTo>
                    <a:pt x="88" y="220"/>
                  </a:lnTo>
                  <a:lnTo>
                    <a:pt x="94" y="220"/>
                  </a:lnTo>
                  <a:lnTo>
                    <a:pt x="98" y="220"/>
                  </a:lnTo>
                  <a:lnTo>
                    <a:pt x="102" y="216"/>
                  </a:lnTo>
                  <a:lnTo>
                    <a:pt x="104" y="212"/>
                  </a:lnTo>
                  <a:lnTo>
                    <a:pt x="104" y="212"/>
                  </a:lnTo>
                  <a:lnTo>
                    <a:pt x="106" y="208"/>
                  </a:lnTo>
                  <a:lnTo>
                    <a:pt x="110" y="206"/>
                  </a:lnTo>
                  <a:lnTo>
                    <a:pt x="118" y="202"/>
                  </a:lnTo>
                  <a:lnTo>
                    <a:pt x="118" y="202"/>
                  </a:lnTo>
                  <a:lnTo>
                    <a:pt x="122" y="202"/>
                  </a:lnTo>
                  <a:lnTo>
                    <a:pt x="124" y="204"/>
                  </a:lnTo>
                  <a:lnTo>
                    <a:pt x="128" y="212"/>
                  </a:lnTo>
                  <a:lnTo>
                    <a:pt x="128" y="212"/>
                  </a:lnTo>
                  <a:lnTo>
                    <a:pt x="130" y="216"/>
                  </a:lnTo>
                  <a:lnTo>
                    <a:pt x="134" y="218"/>
                  </a:lnTo>
                  <a:lnTo>
                    <a:pt x="140" y="218"/>
                  </a:lnTo>
                  <a:lnTo>
                    <a:pt x="146" y="218"/>
                  </a:lnTo>
                  <a:lnTo>
                    <a:pt x="146" y="218"/>
                  </a:lnTo>
                  <a:lnTo>
                    <a:pt x="150" y="214"/>
                  </a:lnTo>
                  <a:lnTo>
                    <a:pt x="154" y="212"/>
                  </a:lnTo>
                  <a:lnTo>
                    <a:pt x="156" y="208"/>
                  </a:lnTo>
                  <a:lnTo>
                    <a:pt x="156" y="202"/>
                  </a:lnTo>
                  <a:lnTo>
                    <a:pt x="156" y="202"/>
                  </a:lnTo>
                  <a:lnTo>
                    <a:pt x="156" y="198"/>
                  </a:lnTo>
                  <a:lnTo>
                    <a:pt x="158" y="192"/>
                  </a:lnTo>
                  <a:lnTo>
                    <a:pt x="164" y="186"/>
                  </a:lnTo>
                  <a:lnTo>
                    <a:pt x="164" y="186"/>
                  </a:lnTo>
                  <a:lnTo>
                    <a:pt x="166" y="186"/>
                  </a:lnTo>
                  <a:lnTo>
                    <a:pt x="170" y="186"/>
                  </a:lnTo>
                  <a:lnTo>
                    <a:pt x="176" y="190"/>
                  </a:lnTo>
                  <a:lnTo>
                    <a:pt x="176" y="190"/>
                  </a:lnTo>
                  <a:lnTo>
                    <a:pt x="180" y="192"/>
                  </a:lnTo>
                  <a:lnTo>
                    <a:pt x="186" y="192"/>
                  </a:lnTo>
                  <a:lnTo>
                    <a:pt x="190" y="190"/>
                  </a:lnTo>
                  <a:lnTo>
                    <a:pt x="194" y="186"/>
                  </a:lnTo>
                  <a:lnTo>
                    <a:pt x="194" y="186"/>
                  </a:lnTo>
                  <a:lnTo>
                    <a:pt x="198" y="180"/>
                  </a:lnTo>
                  <a:lnTo>
                    <a:pt x="200" y="176"/>
                  </a:lnTo>
                  <a:lnTo>
                    <a:pt x="200" y="172"/>
                  </a:lnTo>
                  <a:lnTo>
                    <a:pt x="196" y="168"/>
                  </a:lnTo>
                  <a:lnTo>
                    <a:pt x="196" y="168"/>
                  </a:lnTo>
                  <a:lnTo>
                    <a:pt x="194" y="164"/>
                  </a:lnTo>
                  <a:lnTo>
                    <a:pt x="194" y="158"/>
                  </a:lnTo>
                  <a:lnTo>
                    <a:pt x="194" y="150"/>
                  </a:lnTo>
                  <a:lnTo>
                    <a:pt x="194" y="150"/>
                  </a:lnTo>
                  <a:lnTo>
                    <a:pt x="196" y="148"/>
                  </a:lnTo>
                  <a:lnTo>
                    <a:pt x="200" y="146"/>
                  </a:lnTo>
                  <a:lnTo>
                    <a:pt x="208" y="146"/>
                  </a:lnTo>
                  <a:lnTo>
                    <a:pt x="208" y="146"/>
                  </a:lnTo>
                  <a:lnTo>
                    <a:pt x="212" y="146"/>
                  </a:lnTo>
                  <a:lnTo>
                    <a:pt x="216" y="144"/>
                  </a:lnTo>
                  <a:lnTo>
                    <a:pt x="220" y="140"/>
                  </a:lnTo>
                  <a:lnTo>
                    <a:pt x="222" y="134"/>
                  </a:lnTo>
                  <a:lnTo>
                    <a:pt x="222" y="134"/>
                  </a:lnTo>
                  <a:lnTo>
                    <a:pt x="222" y="128"/>
                  </a:lnTo>
                  <a:lnTo>
                    <a:pt x="220" y="122"/>
                  </a:lnTo>
                  <a:lnTo>
                    <a:pt x="218" y="118"/>
                  </a:lnTo>
                  <a:lnTo>
                    <a:pt x="214" y="116"/>
                  </a:lnTo>
                  <a:lnTo>
                    <a:pt x="214" y="116"/>
                  </a:lnTo>
                  <a:lnTo>
                    <a:pt x="210" y="114"/>
                  </a:lnTo>
                  <a:lnTo>
                    <a:pt x="206" y="110"/>
                  </a:lnTo>
                  <a:lnTo>
                    <a:pt x="204" y="102"/>
                  </a:lnTo>
                  <a:lnTo>
                    <a:pt x="204" y="102"/>
                  </a:lnTo>
                  <a:lnTo>
                    <a:pt x="204" y="100"/>
                  </a:lnTo>
                  <a:lnTo>
                    <a:pt x="206" y="96"/>
                  </a:lnTo>
                  <a:lnTo>
                    <a:pt x="212" y="92"/>
                  </a:lnTo>
                  <a:lnTo>
                    <a:pt x="212" y="92"/>
                  </a:lnTo>
                  <a:lnTo>
                    <a:pt x="216" y="90"/>
                  </a:lnTo>
                  <a:lnTo>
                    <a:pt x="218" y="86"/>
                  </a:lnTo>
                  <a:lnTo>
                    <a:pt x="220" y="82"/>
                  </a:lnTo>
                  <a:lnTo>
                    <a:pt x="218" y="76"/>
                  </a:lnTo>
                  <a:lnTo>
                    <a:pt x="218" y="76"/>
                  </a:lnTo>
                  <a:lnTo>
                    <a:pt x="216" y="70"/>
                  </a:lnTo>
                  <a:lnTo>
                    <a:pt x="212" y="66"/>
                  </a:lnTo>
                  <a:lnTo>
                    <a:pt x="208" y="64"/>
                  </a:lnTo>
                  <a:lnTo>
                    <a:pt x="204" y="64"/>
                  </a:lnTo>
                  <a:lnTo>
                    <a:pt x="204" y="64"/>
                  </a:lnTo>
                  <a:lnTo>
                    <a:pt x="200" y="64"/>
                  </a:lnTo>
                  <a:lnTo>
                    <a:pt x="194" y="62"/>
                  </a:lnTo>
                  <a:lnTo>
                    <a:pt x="188" y="58"/>
                  </a:lnTo>
                  <a:lnTo>
                    <a:pt x="188" y="58"/>
                  </a:lnTo>
                  <a:lnTo>
                    <a:pt x="186" y="54"/>
                  </a:lnTo>
                  <a:lnTo>
                    <a:pt x="186" y="52"/>
                  </a:lnTo>
                  <a:lnTo>
                    <a:pt x="190" y="44"/>
                  </a:lnTo>
                  <a:lnTo>
                    <a:pt x="190" y="44"/>
                  </a:lnTo>
                  <a:lnTo>
                    <a:pt x="192" y="40"/>
                  </a:lnTo>
                  <a:lnTo>
                    <a:pt x="192" y="36"/>
                  </a:lnTo>
                  <a:lnTo>
                    <a:pt x="190" y="30"/>
                  </a:lnTo>
                  <a:lnTo>
                    <a:pt x="188" y="26"/>
                  </a:lnTo>
                  <a:lnTo>
                    <a:pt x="188" y="26"/>
                  </a:lnTo>
                  <a:lnTo>
                    <a:pt x="182" y="22"/>
                  </a:lnTo>
                  <a:lnTo>
                    <a:pt x="178" y="22"/>
                  </a:lnTo>
                  <a:lnTo>
                    <a:pt x="172" y="22"/>
                  </a:lnTo>
                  <a:lnTo>
                    <a:pt x="168" y="24"/>
                  </a:lnTo>
                  <a:lnTo>
                    <a:pt x="168" y="24"/>
                  </a:lnTo>
                  <a:lnTo>
                    <a:pt x="164" y="26"/>
                  </a:lnTo>
                  <a:lnTo>
                    <a:pt x="160" y="28"/>
                  </a:lnTo>
                  <a:lnTo>
                    <a:pt x="150" y="26"/>
                  </a:lnTo>
                  <a:lnTo>
                    <a:pt x="150" y="26"/>
                  </a:lnTo>
                  <a:lnTo>
                    <a:pt x="148" y="24"/>
                  </a:lnTo>
                  <a:lnTo>
                    <a:pt x="148" y="22"/>
                  </a:lnTo>
                  <a:lnTo>
                    <a:pt x="148" y="14"/>
                  </a:lnTo>
                  <a:lnTo>
                    <a:pt x="148" y="14"/>
                  </a:lnTo>
                  <a:lnTo>
                    <a:pt x="146" y="8"/>
                  </a:lnTo>
                  <a:lnTo>
                    <a:pt x="144" y="4"/>
                  </a:lnTo>
                  <a:lnTo>
                    <a:pt x="140" y="2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0" y="0"/>
                  </a:lnTo>
                  <a:lnTo>
                    <a:pt x="124" y="0"/>
                  </a:lnTo>
                  <a:lnTo>
                    <a:pt x="120" y="4"/>
                  </a:lnTo>
                  <a:lnTo>
                    <a:pt x="118" y="6"/>
                  </a:lnTo>
                  <a:lnTo>
                    <a:pt x="118" y="6"/>
                  </a:lnTo>
                  <a:lnTo>
                    <a:pt x="116" y="10"/>
                  </a:lnTo>
                  <a:lnTo>
                    <a:pt x="112" y="14"/>
                  </a:lnTo>
                  <a:lnTo>
                    <a:pt x="104" y="18"/>
                  </a:lnTo>
                  <a:lnTo>
                    <a:pt x="104" y="18"/>
                  </a:lnTo>
                  <a:lnTo>
                    <a:pt x="100" y="18"/>
                  </a:lnTo>
                  <a:lnTo>
                    <a:pt x="98" y="16"/>
                  </a:lnTo>
                  <a:lnTo>
                    <a:pt x="94" y="8"/>
                  </a:lnTo>
                  <a:lnTo>
                    <a:pt x="94" y="8"/>
                  </a:lnTo>
                  <a:lnTo>
                    <a:pt x="92" y="4"/>
                  </a:lnTo>
                  <a:lnTo>
                    <a:pt x="88" y="2"/>
                  </a:lnTo>
                  <a:lnTo>
                    <a:pt x="82" y="2"/>
                  </a:lnTo>
                  <a:lnTo>
                    <a:pt x="76" y="2"/>
                  </a:lnTo>
                  <a:lnTo>
                    <a:pt x="76" y="2"/>
                  </a:lnTo>
                  <a:lnTo>
                    <a:pt x="72" y="4"/>
                  </a:lnTo>
                  <a:lnTo>
                    <a:pt x="68" y="8"/>
                  </a:lnTo>
                  <a:lnTo>
                    <a:pt x="66" y="12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66" y="22"/>
                  </a:lnTo>
                  <a:lnTo>
                    <a:pt x="64" y="26"/>
                  </a:lnTo>
                  <a:lnTo>
                    <a:pt x="58" y="34"/>
                  </a:lnTo>
                  <a:lnTo>
                    <a:pt x="58" y="34"/>
                  </a:lnTo>
                  <a:lnTo>
                    <a:pt x="56" y="34"/>
                  </a:lnTo>
                  <a:lnTo>
                    <a:pt x="52" y="34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2" y="28"/>
                  </a:lnTo>
                  <a:lnTo>
                    <a:pt x="36" y="28"/>
                  </a:lnTo>
                  <a:lnTo>
                    <a:pt x="32" y="30"/>
                  </a:lnTo>
                  <a:lnTo>
                    <a:pt x="28" y="34"/>
                  </a:lnTo>
                  <a:lnTo>
                    <a:pt x="28" y="34"/>
                  </a:lnTo>
                  <a:lnTo>
                    <a:pt x="24" y="38"/>
                  </a:lnTo>
                  <a:lnTo>
                    <a:pt x="22" y="44"/>
                  </a:lnTo>
                  <a:lnTo>
                    <a:pt x="24" y="48"/>
                  </a:lnTo>
                  <a:lnTo>
                    <a:pt x="26" y="52"/>
                  </a:lnTo>
                  <a:lnTo>
                    <a:pt x="26" y="52"/>
                  </a:lnTo>
                  <a:close/>
                  <a:moveTo>
                    <a:pt x="92" y="48"/>
                  </a:moveTo>
                  <a:lnTo>
                    <a:pt x="92" y="48"/>
                  </a:lnTo>
                  <a:lnTo>
                    <a:pt x="104" y="46"/>
                  </a:lnTo>
                  <a:lnTo>
                    <a:pt x="116" y="46"/>
                  </a:lnTo>
                  <a:lnTo>
                    <a:pt x="130" y="48"/>
                  </a:lnTo>
                  <a:lnTo>
                    <a:pt x="140" y="52"/>
                  </a:lnTo>
                  <a:lnTo>
                    <a:pt x="152" y="58"/>
                  </a:lnTo>
                  <a:lnTo>
                    <a:pt x="160" y="68"/>
                  </a:lnTo>
                  <a:lnTo>
                    <a:pt x="168" y="78"/>
                  </a:lnTo>
                  <a:lnTo>
                    <a:pt x="172" y="90"/>
                  </a:lnTo>
                  <a:lnTo>
                    <a:pt x="172" y="90"/>
                  </a:lnTo>
                  <a:lnTo>
                    <a:pt x="176" y="102"/>
                  </a:lnTo>
                  <a:lnTo>
                    <a:pt x="176" y="116"/>
                  </a:lnTo>
                  <a:lnTo>
                    <a:pt x="174" y="128"/>
                  </a:lnTo>
                  <a:lnTo>
                    <a:pt x="168" y="140"/>
                  </a:lnTo>
                  <a:lnTo>
                    <a:pt x="162" y="150"/>
                  </a:lnTo>
                  <a:lnTo>
                    <a:pt x="154" y="160"/>
                  </a:lnTo>
                  <a:lnTo>
                    <a:pt x="144" y="166"/>
                  </a:lnTo>
                  <a:lnTo>
                    <a:pt x="130" y="172"/>
                  </a:lnTo>
                  <a:lnTo>
                    <a:pt x="130" y="172"/>
                  </a:lnTo>
                  <a:lnTo>
                    <a:pt x="118" y="174"/>
                  </a:lnTo>
                  <a:lnTo>
                    <a:pt x="106" y="174"/>
                  </a:lnTo>
                  <a:lnTo>
                    <a:pt x="94" y="172"/>
                  </a:lnTo>
                  <a:lnTo>
                    <a:pt x="82" y="168"/>
                  </a:lnTo>
                  <a:lnTo>
                    <a:pt x="70" y="160"/>
                  </a:lnTo>
                  <a:lnTo>
                    <a:pt x="62" y="152"/>
                  </a:lnTo>
                  <a:lnTo>
                    <a:pt x="54" y="142"/>
                  </a:lnTo>
                  <a:lnTo>
                    <a:pt x="50" y="130"/>
                  </a:lnTo>
                  <a:lnTo>
                    <a:pt x="50" y="130"/>
                  </a:lnTo>
                  <a:lnTo>
                    <a:pt x="46" y="116"/>
                  </a:lnTo>
                  <a:lnTo>
                    <a:pt x="46" y="104"/>
                  </a:lnTo>
                  <a:lnTo>
                    <a:pt x="48" y="92"/>
                  </a:lnTo>
                  <a:lnTo>
                    <a:pt x="54" y="80"/>
                  </a:lnTo>
                  <a:lnTo>
                    <a:pt x="60" y="70"/>
                  </a:lnTo>
                  <a:lnTo>
                    <a:pt x="68" y="60"/>
                  </a:lnTo>
                  <a:lnTo>
                    <a:pt x="80" y="54"/>
                  </a:lnTo>
                  <a:lnTo>
                    <a:pt x="92" y="48"/>
                  </a:lnTo>
                  <a:lnTo>
                    <a:pt x="92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AF9FBB70-4C23-408E-B718-03936F2A58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11775" y="2378075"/>
              <a:ext cx="269875" cy="269875"/>
            </a:xfrm>
            <a:custGeom>
              <a:avLst/>
              <a:gdLst/>
              <a:ahLst/>
              <a:cxnLst>
                <a:cxn ang="0">
                  <a:pos x="20" y="48"/>
                </a:cxn>
                <a:cxn ang="0">
                  <a:pos x="10" y="58"/>
                </a:cxn>
                <a:cxn ang="0">
                  <a:pos x="2" y="62"/>
                </a:cxn>
                <a:cxn ang="0">
                  <a:pos x="0" y="76"/>
                </a:cxn>
                <a:cxn ang="0">
                  <a:pos x="8" y="82"/>
                </a:cxn>
                <a:cxn ang="0">
                  <a:pos x="12" y="96"/>
                </a:cxn>
                <a:cxn ang="0">
                  <a:pos x="2" y="104"/>
                </a:cxn>
                <a:cxn ang="0">
                  <a:pos x="4" y="116"/>
                </a:cxn>
                <a:cxn ang="0">
                  <a:pos x="14" y="120"/>
                </a:cxn>
                <a:cxn ang="0">
                  <a:pos x="24" y="128"/>
                </a:cxn>
                <a:cxn ang="0">
                  <a:pos x="22" y="138"/>
                </a:cxn>
                <a:cxn ang="0">
                  <a:pos x="26" y="150"/>
                </a:cxn>
                <a:cxn ang="0">
                  <a:pos x="40" y="152"/>
                </a:cxn>
                <a:cxn ang="0">
                  <a:pos x="54" y="150"/>
                </a:cxn>
                <a:cxn ang="0">
                  <a:pos x="56" y="160"/>
                </a:cxn>
                <a:cxn ang="0">
                  <a:pos x="66" y="170"/>
                </a:cxn>
                <a:cxn ang="0">
                  <a:pos x="78" y="168"/>
                </a:cxn>
                <a:cxn ang="0">
                  <a:pos x="84" y="158"/>
                </a:cxn>
                <a:cxn ang="0">
                  <a:pos x="98" y="164"/>
                </a:cxn>
                <a:cxn ang="0">
                  <a:pos x="106" y="168"/>
                </a:cxn>
                <a:cxn ang="0">
                  <a:pos x="118" y="164"/>
                </a:cxn>
                <a:cxn ang="0">
                  <a:pos x="120" y="154"/>
                </a:cxn>
                <a:cxn ang="0">
                  <a:pos x="130" y="144"/>
                </a:cxn>
                <a:cxn ang="0">
                  <a:pos x="142" y="148"/>
                </a:cxn>
                <a:cxn ang="0">
                  <a:pos x="152" y="140"/>
                </a:cxn>
                <a:cxn ang="0">
                  <a:pos x="150" y="130"/>
                </a:cxn>
                <a:cxn ang="0">
                  <a:pos x="148" y="116"/>
                </a:cxn>
                <a:cxn ang="0">
                  <a:pos x="162" y="112"/>
                </a:cxn>
                <a:cxn ang="0">
                  <a:pos x="170" y="104"/>
                </a:cxn>
                <a:cxn ang="0">
                  <a:pos x="164" y="90"/>
                </a:cxn>
                <a:cxn ang="0">
                  <a:pos x="156" y="80"/>
                </a:cxn>
                <a:cxn ang="0">
                  <a:pos x="162" y="72"/>
                </a:cxn>
                <a:cxn ang="0">
                  <a:pos x="168" y="58"/>
                </a:cxn>
                <a:cxn ang="0">
                  <a:pos x="160" y="50"/>
                </a:cxn>
                <a:cxn ang="0">
                  <a:pos x="148" y="48"/>
                </a:cxn>
                <a:cxn ang="0">
                  <a:pos x="146" y="34"/>
                </a:cxn>
                <a:cxn ang="0">
                  <a:pos x="146" y="24"/>
                </a:cxn>
                <a:cxn ang="0">
                  <a:pos x="136" y="18"/>
                </a:cxn>
                <a:cxn ang="0">
                  <a:pos x="126" y="22"/>
                </a:cxn>
                <a:cxn ang="0">
                  <a:pos x="112" y="18"/>
                </a:cxn>
                <a:cxn ang="0">
                  <a:pos x="110" y="4"/>
                </a:cxn>
                <a:cxn ang="0">
                  <a:pos x="98" y="0"/>
                </a:cxn>
                <a:cxn ang="0">
                  <a:pos x="90" y="6"/>
                </a:cxn>
                <a:cxn ang="0">
                  <a:pos x="78" y="14"/>
                </a:cxn>
                <a:cxn ang="0">
                  <a:pos x="70" y="4"/>
                </a:cxn>
                <a:cxn ang="0">
                  <a:pos x="58" y="2"/>
                </a:cxn>
                <a:cxn ang="0">
                  <a:pos x="50" y="14"/>
                </a:cxn>
                <a:cxn ang="0">
                  <a:pos x="44" y="26"/>
                </a:cxn>
                <a:cxn ang="0">
                  <a:pos x="34" y="24"/>
                </a:cxn>
                <a:cxn ang="0">
                  <a:pos x="20" y="28"/>
                </a:cxn>
                <a:cxn ang="0">
                  <a:pos x="16" y="38"/>
                </a:cxn>
                <a:cxn ang="0">
                  <a:pos x="70" y="38"/>
                </a:cxn>
                <a:cxn ang="0">
                  <a:pos x="108" y="40"/>
                </a:cxn>
                <a:cxn ang="0">
                  <a:pos x="132" y="70"/>
                </a:cxn>
                <a:cxn ang="0">
                  <a:pos x="132" y="100"/>
                </a:cxn>
                <a:cxn ang="0">
                  <a:pos x="108" y="128"/>
                </a:cxn>
                <a:cxn ang="0">
                  <a:pos x="80" y="136"/>
                </a:cxn>
                <a:cxn ang="0">
                  <a:pos x="46" y="118"/>
                </a:cxn>
                <a:cxn ang="0">
                  <a:pos x="34" y="90"/>
                </a:cxn>
                <a:cxn ang="0">
                  <a:pos x="46" y="54"/>
                </a:cxn>
                <a:cxn ang="0">
                  <a:pos x="70" y="38"/>
                </a:cxn>
              </a:cxnLst>
              <a:rect l="0" t="0" r="r" b="b"/>
              <a:pathLst>
                <a:path w="170" h="170">
                  <a:moveTo>
                    <a:pt x="18" y="42"/>
                  </a:moveTo>
                  <a:lnTo>
                    <a:pt x="18" y="42"/>
                  </a:lnTo>
                  <a:lnTo>
                    <a:pt x="20" y="44"/>
                  </a:lnTo>
                  <a:lnTo>
                    <a:pt x="20" y="48"/>
                  </a:lnTo>
                  <a:lnTo>
                    <a:pt x="20" y="56"/>
                  </a:lnTo>
                  <a:lnTo>
                    <a:pt x="20" y="56"/>
                  </a:lnTo>
                  <a:lnTo>
                    <a:pt x="16" y="58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6" y="58"/>
                  </a:lnTo>
                  <a:lnTo>
                    <a:pt x="4" y="60"/>
                  </a:lnTo>
                  <a:lnTo>
                    <a:pt x="2" y="62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72"/>
                  </a:lnTo>
                  <a:lnTo>
                    <a:pt x="0" y="76"/>
                  </a:lnTo>
                  <a:lnTo>
                    <a:pt x="2" y="78"/>
                  </a:lnTo>
                  <a:lnTo>
                    <a:pt x="6" y="80"/>
                  </a:lnTo>
                  <a:lnTo>
                    <a:pt x="6" y="80"/>
                  </a:lnTo>
                  <a:lnTo>
                    <a:pt x="8" y="82"/>
                  </a:lnTo>
                  <a:lnTo>
                    <a:pt x="10" y="86"/>
                  </a:lnTo>
                  <a:lnTo>
                    <a:pt x="14" y="92"/>
                  </a:lnTo>
                  <a:lnTo>
                    <a:pt x="14" y="92"/>
                  </a:lnTo>
                  <a:lnTo>
                    <a:pt x="12" y="96"/>
                  </a:lnTo>
                  <a:lnTo>
                    <a:pt x="6" y="98"/>
                  </a:lnTo>
                  <a:lnTo>
                    <a:pt x="6" y="98"/>
                  </a:lnTo>
                  <a:lnTo>
                    <a:pt x="4" y="100"/>
                  </a:lnTo>
                  <a:lnTo>
                    <a:pt x="2" y="104"/>
                  </a:lnTo>
                  <a:lnTo>
                    <a:pt x="0" y="108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4" y="116"/>
                  </a:lnTo>
                  <a:lnTo>
                    <a:pt x="6" y="118"/>
                  </a:lnTo>
                  <a:lnTo>
                    <a:pt x="10" y="120"/>
                  </a:lnTo>
                  <a:lnTo>
                    <a:pt x="14" y="120"/>
                  </a:lnTo>
                  <a:lnTo>
                    <a:pt x="14" y="120"/>
                  </a:lnTo>
                  <a:lnTo>
                    <a:pt x="20" y="120"/>
                  </a:lnTo>
                  <a:lnTo>
                    <a:pt x="24" y="122"/>
                  </a:lnTo>
                  <a:lnTo>
                    <a:pt x="24" y="122"/>
                  </a:lnTo>
                  <a:lnTo>
                    <a:pt x="24" y="128"/>
                  </a:lnTo>
                  <a:lnTo>
                    <a:pt x="24" y="132"/>
                  </a:lnTo>
                  <a:lnTo>
                    <a:pt x="24" y="136"/>
                  </a:lnTo>
                  <a:lnTo>
                    <a:pt x="24" y="136"/>
                  </a:lnTo>
                  <a:lnTo>
                    <a:pt x="22" y="138"/>
                  </a:lnTo>
                  <a:lnTo>
                    <a:pt x="22" y="142"/>
                  </a:lnTo>
                  <a:lnTo>
                    <a:pt x="24" y="146"/>
                  </a:lnTo>
                  <a:lnTo>
                    <a:pt x="26" y="150"/>
                  </a:lnTo>
                  <a:lnTo>
                    <a:pt x="26" y="150"/>
                  </a:lnTo>
                  <a:lnTo>
                    <a:pt x="30" y="152"/>
                  </a:lnTo>
                  <a:lnTo>
                    <a:pt x="34" y="154"/>
                  </a:lnTo>
                  <a:lnTo>
                    <a:pt x="38" y="154"/>
                  </a:lnTo>
                  <a:lnTo>
                    <a:pt x="40" y="152"/>
                  </a:lnTo>
                  <a:lnTo>
                    <a:pt x="40" y="152"/>
                  </a:lnTo>
                  <a:lnTo>
                    <a:pt x="44" y="150"/>
                  </a:lnTo>
                  <a:lnTo>
                    <a:pt x="48" y="148"/>
                  </a:lnTo>
                  <a:lnTo>
                    <a:pt x="54" y="150"/>
                  </a:lnTo>
                  <a:lnTo>
                    <a:pt x="54" y="150"/>
                  </a:lnTo>
                  <a:lnTo>
                    <a:pt x="56" y="154"/>
                  </a:lnTo>
                  <a:lnTo>
                    <a:pt x="56" y="160"/>
                  </a:lnTo>
                  <a:lnTo>
                    <a:pt x="56" y="160"/>
                  </a:lnTo>
                  <a:lnTo>
                    <a:pt x="56" y="164"/>
                  </a:lnTo>
                  <a:lnTo>
                    <a:pt x="58" y="166"/>
                  </a:lnTo>
                  <a:lnTo>
                    <a:pt x="62" y="168"/>
                  </a:lnTo>
                  <a:lnTo>
                    <a:pt x="66" y="170"/>
                  </a:lnTo>
                  <a:lnTo>
                    <a:pt x="66" y="170"/>
                  </a:lnTo>
                  <a:lnTo>
                    <a:pt x="70" y="170"/>
                  </a:lnTo>
                  <a:lnTo>
                    <a:pt x="74" y="170"/>
                  </a:lnTo>
                  <a:lnTo>
                    <a:pt x="78" y="168"/>
                  </a:lnTo>
                  <a:lnTo>
                    <a:pt x="80" y="164"/>
                  </a:lnTo>
                  <a:lnTo>
                    <a:pt x="80" y="164"/>
                  </a:lnTo>
                  <a:lnTo>
                    <a:pt x="80" y="162"/>
                  </a:lnTo>
                  <a:lnTo>
                    <a:pt x="84" y="158"/>
                  </a:lnTo>
                  <a:lnTo>
                    <a:pt x="90" y="156"/>
                  </a:lnTo>
                  <a:lnTo>
                    <a:pt x="90" y="156"/>
                  </a:lnTo>
                  <a:lnTo>
                    <a:pt x="94" y="158"/>
                  </a:lnTo>
                  <a:lnTo>
                    <a:pt x="98" y="164"/>
                  </a:lnTo>
                  <a:lnTo>
                    <a:pt x="98" y="164"/>
                  </a:lnTo>
                  <a:lnTo>
                    <a:pt x="100" y="166"/>
                  </a:lnTo>
                  <a:lnTo>
                    <a:pt x="102" y="168"/>
                  </a:lnTo>
                  <a:lnTo>
                    <a:pt x="106" y="168"/>
                  </a:lnTo>
                  <a:lnTo>
                    <a:pt x="112" y="168"/>
                  </a:lnTo>
                  <a:lnTo>
                    <a:pt x="112" y="168"/>
                  </a:lnTo>
                  <a:lnTo>
                    <a:pt x="116" y="166"/>
                  </a:lnTo>
                  <a:lnTo>
                    <a:pt x="118" y="164"/>
                  </a:lnTo>
                  <a:lnTo>
                    <a:pt x="120" y="160"/>
                  </a:lnTo>
                  <a:lnTo>
                    <a:pt x="120" y="156"/>
                  </a:lnTo>
                  <a:lnTo>
                    <a:pt x="120" y="156"/>
                  </a:lnTo>
                  <a:lnTo>
                    <a:pt x="120" y="154"/>
                  </a:lnTo>
                  <a:lnTo>
                    <a:pt x="120" y="150"/>
                  </a:lnTo>
                  <a:lnTo>
                    <a:pt x="124" y="144"/>
                  </a:lnTo>
                  <a:lnTo>
                    <a:pt x="124" y="144"/>
                  </a:lnTo>
                  <a:lnTo>
                    <a:pt x="130" y="144"/>
                  </a:lnTo>
                  <a:lnTo>
                    <a:pt x="134" y="146"/>
                  </a:lnTo>
                  <a:lnTo>
                    <a:pt x="134" y="146"/>
                  </a:lnTo>
                  <a:lnTo>
                    <a:pt x="138" y="148"/>
                  </a:lnTo>
                  <a:lnTo>
                    <a:pt x="142" y="148"/>
                  </a:lnTo>
                  <a:lnTo>
                    <a:pt x="146" y="146"/>
                  </a:lnTo>
                  <a:lnTo>
                    <a:pt x="148" y="144"/>
                  </a:lnTo>
                  <a:lnTo>
                    <a:pt x="148" y="144"/>
                  </a:lnTo>
                  <a:lnTo>
                    <a:pt x="152" y="140"/>
                  </a:lnTo>
                  <a:lnTo>
                    <a:pt x="152" y="136"/>
                  </a:lnTo>
                  <a:lnTo>
                    <a:pt x="152" y="132"/>
                  </a:lnTo>
                  <a:lnTo>
                    <a:pt x="150" y="130"/>
                  </a:lnTo>
                  <a:lnTo>
                    <a:pt x="150" y="130"/>
                  </a:lnTo>
                  <a:lnTo>
                    <a:pt x="148" y="126"/>
                  </a:lnTo>
                  <a:lnTo>
                    <a:pt x="148" y="122"/>
                  </a:lnTo>
                  <a:lnTo>
                    <a:pt x="148" y="116"/>
                  </a:lnTo>
                  <a:lnTo>
                    <a:pt x="148" y="116"/>
                  </a:lnTo>
                  <a:lnTo>
                    <a:pt x="152" y="114"/>
                  </a:lnTo>
                  <a:lnTo>
                    <a:pt x="158" y="114"/>
                  </a:lnTo>
                  <a:lnTo>
                    <a:pt x="158" y="114"/>
                  </a:lnTo>
                  <a:lnTo>
                    <a:pt x="162" y="112"/>
                  </a:lnTo>
                  <a:lnTo>
                    <a:pt x="166" y="112"/>
                  </a:lnTo>
                  <a:lnTo>
                    <a:pt x="168" y="108"/>
                  </a:lnTo>
                  <a:lnTo>
                    <a:pt x="170" y="104"/>
                  </a:lnTo>
                  <a:lnTo>
                    <a:pt x="170" y="104"/>
                  </a:lnTo>
                  <a:lnTo>
                    <a:pt x="170" y="100"/>
                  </a:lnTo>
                  <a:lnTo>
                    <a:pt x="168" y="96"/>
                  </a:lnTo>
                  <a:lnTo>
                    <a:pt x="166" y="92"/>
                  </a:lnTo>
                  <a:lnTo>
                    <a:pt x="164" y="90"/>
                  </a:lnTo>
                  <a:lnTo>
                    <a:pt x="164" y="90"/>
                  </a:lnTo>
                  <a:lnTo>
                    <a:pt x="160" y="90"/>
                  </a:lnTo>
                  <a:lnTo>
                    <a:pt x="158" y="86"/>
                  </a:lnTo>
                  <a:lnTo>
                    <a:pt x="156" y="80"/>
                  </a:lnTo>
                  <a:lnTo>
                    <a:pt x="156" y="80"/>
                  </a:lnTo>
                  <a:lnTo>
                    <a:pt x="158" y="76"/>
                  </a:lnTo>
                  <a:lnTo>
                    <a:pt x="162" y="72"/>
                  </a:lnTo>
                  <a:lnTo>
                    <a:pt x="162" y="72"/>
                  </a:lnTo>
                  <a:lnTo>
                    <a:pt x="166" y="70"/>
                  </a:lnTo>
                  <a:lnTo>
                    <a:pt x="168" y="68"/>
                  </a:lnTo>
                  <a:lnTo>
                    <a:pt x="168" y="64"/>
                  </a:lnTo>
                  <a:lnTo>
                    <a:pt x="168" y="58"/>
                  </a:lnTo>
                  <a:lnTo>
                    <a:pt x="168" y="58"/>
                  </a:lnTo>
                  <a:lnTo>
                    <a:pt x="166" y="54"/>
                  </a:lnTo>
                  <a:lnTo>
                    <a:pt x="162" y="52"/>
                  </a:lnTo>
                  <a:lnTo>
                    <a:pt x="160" y="50"/>
                  </a:lnTo>
                  <a:lnTo>
                    <a:pt x="156" y="50"/>
                  </a:lnTo>
                  <a:lnTo>
                    <a:pt x="156" y="50"/>
                  </a:lnTo>
                  <a:lnTo>
                    <a:pt x="152" y="50"/>
                  </a:lnTo>
                  <a:lnTo>
                    <a:pt x="148" y="48"/>
                  </a:lnTo>
                  <a:lnTo>
                    <a:pt x="142" y="44"/>
                  </a:lnTo>
                  <a:lnTo>
                    <a:pt x="142" y="44"/>
                  </a:lnTo>
                  <a:lnTo>
                    <a:pt x="142" y="40"/>
                  </a:lnTo>
                  <a:lnTo>
                    <a:pt x="146" y="34"/>
                  </a:lnTo>
                  <a:lnTo>
                    <a:pt x="146" y="34"/>
                  </a:lnTo>
                  <a:lnTo>
                    <a:pt x="148" y="32"/>
                  </a:lnTo>
                  <a:lnTo>
                    <a:pt x="148" y="28"/>
                  </a:lnTo>
                  <a:lnTo>
                    <a:pt x="146" y="24"/>
                  </a:lnTo>
                  <a:lnTo>
                    <a:pt x="142" y="20"/>
                  </a:lnTo>
                  <a:lnTo>
                    <a:pt x="142" y="20"/>
                  </a:lnTo>
                  <a:lnTo>
                    <a:pt x="138" y="18"/>
                  </a:lnTo>
                  <a:lnTo>
                    <a:pt x="136" y="18"/>
                  </a:lnTo>
                  <a:lnTo>
                    <a:pt x="132" y="18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26" y="22"/>
                  </a:lnTo>
                  <a:lnTo>
                    <a:pt x="122" y="22"/>
                  </a:lnTo>
                  <a:lnTo>
                    <a:pt x="114" y="22"/>
                  </a:lnTo>
                  <a:lnTo>
                    <a:pt x="114" y="22"/>
                  </a:lnTo>
                  <a:lnTo>
                    <a:pt x="112" y="18"/>
                  </a:lnTo>
                  <a:lnTo>
                    <a:pt x="112" y="10"/>
                  </a:lnTo>
                  <a:lnTo>
                    <a:pt x="112" y="10"/>
                  </a:lnTo>
                  <a:lnTo>
                    <a:pt x="112" y="8"/>
                  </a:lnTo>
                  <a:lnTo>
                    <a:pt x="110" y="4"/>
                  </a:lnTo>
                  <a:lnTo>
                    <a:pt x="106" y="2"/>
                  </a:lnTo>
                  <a:lnTo>
                    <a:pt x="102" y="0"/>
                  </a:lnTo>
                  <a:lnTo>
                    <a:pt x="102" y="0"/>
                  </a:lnTo>
                  <a:lnTo>
                    <a:pt x="98" y="0"/>
                  </a:lnTo>
                  <a:lnTo>
                    <a:pt x="94" y="2"/>
                  </a:lnTo>
                  <a:lnTo>
                    <a:pt x="92" y="4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88" y="10"/>
                  </a:lnTo>
                  <a:lnTo>
                    <a:pt x="84" y="12"/>
                  </a:lnTo>
                  <a:lnTo>
                    <a:pt x="78" y="14"/>
                  </a:lnTo>
                  <a:lnTo>
                    <a:pt x="78" y="14"/>
                  </a:lnTo>
                  <a:lnTo>
                    <a:pt x="74" y="12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0" y="4"/>
                  </a:lnTo>
                  <a:lnTo>
                    <a:pt x="66" y="2"/>
                  </a:lnTo>
                  <a:lnTo>
                    <a:pt x="62" y="2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4" y="4"/>
                  </a:lnTo>
                  <a:lnTo>
                    <a:pt x="50" y="8"/>
                  </a:lnTo>
                  <a:lnTo>
                    <a:pt x="50" y="10"/>
                  </a:lnTo>
                  <a:lnTo>
                    <a:pt x="50" y="14"/>
                  </a:lnTo>
                  <a:lnTo>
                    <a:pt x="50" y="14"/>
                  </a:lnTo>
                  <a:lnTo>
                    <a:pt x="50" y="18"/>
                  </a:lnTo>
                  <a:lnTo>
                    <a:pt x="48" y="22"/>
                  </a:lnTo>
                  <a:lnTo>
                    <a:pt x="44" y="26"/>
                  </a:lnTo>
                  <a:lnTo>
                    <a:pt x="44" y="26"/>
                  </a:lnTo>
                  <a:lnTo>
                    <a:pt x="40" y="2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30" y="22"/>
                  </a:lnTo>
                  <a:lnTo>
                    <a:pt x="28" y="22"/>
                  </a:lnTo>
                  <a:lnTo>
                    <a:pt x="24" y="24"/>
                  </a:lnTo>
                  <a:lnTo>
                    <a:pt x="20" y="28"/>
                  </a:lnTo>
                  <a:lnTo>
                    <a:pt x="20" y="28"/>
                  </a:lnTo>
                  <a:lnTo>
                    <a:pt x="18" y="30"/>
                  </a:lnTo>
                  <a:lnTo>
                    <a:pt x="16" y="34"/>
                  </a:lnTo>
                  <a:lnTo>
                    <a:pt x="16" y="38"/>
                  </a:lnTo>
                  <a:lnTo>
                    <a:pt x="18" y="42"/>
                  </a:lnTo>
                  <a:lnTo>
                    <a:pt x="18" y="42"/>
                  </a:lnTo>
                  <a:close/>
                  <a:moveTo>
                    <a:pt x="70" y="38"/>
                  </a:moveTo>
                  <a:lnTo>
                    <a:pt x="70" y="38"/>
                  </a:lnTo>
                  <a:lnTo>
                    <a:pt x="78" y="36"/>
                  </a:lnTo>
                  <a:lnTo>
                    <a:pt x="88" y="36"/>
                  </a:lnTo>
                  <a:lnTo>
                    <a:pt x="98" y="38"/>
                  </a:lnTo>
                  <a:lnTo>
                    <a:pt x="108" y="40"/>
                  </a:lnTo>
                  <a:lnTo>
                    <a:pt x="116" y="46"/>
                  </a:lnTo>
                  <a:lnTo>
                    <a:pt x="122" y="52"/>
                  </a:lnTo>
                  <a:lnTo>
                    <a:pt x="128" y="60"/>
                  </a:lnTo>
                  <a:lnTo>
                    <a:pt x="132" y="70"/>
                  </a:lnTo>
                  <a:lnTo>
                    <a:pt x="132" y="70"/>
                  </a:lnTo>
                  <a:lnTo>
                    <a:pt x="134" y="80"/>
                  </a:lnTo>
                  <a:lnTo>
                    <a:pt x="134" y="90"/>
                  </a:lnTo>
                  <a:lnTo>
                    <a:pt x="132" y="100"/>
                  </a:lnTo>
                  <a:lnTo>
                    <a:pt x="128" y="108"/>
                  </a:lnTo>
                  <a:lnTo>
                    <a:pt x="124" y="116"/>
                  </a:lnTo>
                  <a:lnTo>
                    <a:pt x="116" y="124"/>
                  </a:lnTo>
                  <a:lnTo>
                    <a:pt x="108" y="128"/>
                  </a:lnTo>
                  <a:lnTo>
                    <a:pt x="100" y="132"/>
                  </a:lnTo>
                  <a:lnTo>
                    <a:pt x="100" y="132"/>
                  </a:lnTo>
                  <a:lnTo>
                    <a:pt x="90" y="134"/>
                  </a:lnTo>
                  <a:lnTo>
                    <a:pt x="80" y="136"/>
                  </a:lnTo>
                  <a:lnTo>
                    <a:pt x="70" y="134"/>
                  </a:lnTo>
                  <a:lnTo>
                    <a:pt x="62" y="130"/>
                  </a:lnTo>
                  <a:lnTo>
                    <a:pt x="54" y="124"/>
                  </a:lnTo>
                  <a:lnTo>
                    <a:pt x="46" y="118"/>
                  </a:lnTo>
                  <a:lnTo>
                    <a:pt x="40" y="110"/>
                  </a:lnTo>
                  <a:lnTo>
                    <a:pt x="36" y="100"/>
                  </a:lnTo>
                  <a:lnTo>
                    <a:pt x="36" y="100"/>
                  </a:lnTo>
                  <a:lnTo>
                    <a:pt x="34" y="90"/>
                  </a:lnTo>
                  <a:lnTo>
                    <a:pt x="34" y="80"/>
                  </a:lnTo>
                  <a:lnTo>
                    <a:pt x="36" y="72"/>
                  </a:lnTo>
                  <a:lnTo>
                    <a:pt x="40" y="62"/>
                  </a:lnTo>
                  <a:lnTo>
                    <a:pt x="46" y="54"/>
                  </a:lnTo>
                  <a:lnTo>
                    <a:pt x="52" y="48"/>
                  </a:lnTo>
                  <a:lnTo>
                    <a:pt x="60" y="42"/>
                  </a:lnTo>
                  <a:lnTo>
                    <a:pt x="70" y="38"/>
                  </a:lnTo>
                  <a:lnTo>
                    <a:pt x="70" y="3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0" name="Group 158">
            <a:extLst>
              <a:ext uri="{FF2B5EF4-FFF2-40B4-BE49-F238E27FC236}">
                <a16:creationId xmlns:a16="http://schemas.microsoft.com/office/drawing/2014/main" id="{8855BC64-E1DE-42D3-8C22-7DAB3DE68E97}"/>
              </a:ext>
            </a:extLst>
          </p:cNvPr>
          <p:cNvGrpSpPr>
            <a:grpSpLocks noChangeAspect="1"/>
          </p:cNvGrpSpPr>
          <p:nvPr/>
        </p:nvGrpSpPr>
        <p:grpSpPr>
          <a:xfrm>
            <a:off x="1348170" y="3530890"/>
            <a:ext cx="1220008" cy="1220002"/>
            <a:chOff x="-4268788" y="2830515"/>
            <a:chExt cx="1104900" cy="110489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82BDB760-6EF7-434A-8B09-415FD3ABA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48113" y="2830515"/>
              <a:ext cx="463550" cy="692150"/>
            </a:xfrm>
            <a:custGeom>
              <a:avLst/>
              <a:gdLst/>
              <a:ahLst/>
              <a:cxnLst>
                <a:cxn ang="0">
                  <a:pos x="204" y="262"/>
                </a:cxn>
                <a:cxn ang="0">
                  <a:pos x="204" y="0"/>
                </a:cxn>
                <a:cxn ang="0">
                  <a:pos x="88" y="0"/>
                </a:cxn>
                <a:cxn ang="0">
                  <a:pos x="88" y="262"/>
                </a:cxn>
                <a:cxn ang="0">
                  <a:pos x="0" y="262"/>
                </a:cxn>
                <a:cxn ang="0">
                  <a:pos x="146" y="436"/>
                </a:cxn>
                <a:cxn ang="0">
                  <a:pos x="292" y="262"/>
                </a:cxn>
                <a:cxn ang="0">
                  <a:pos x="204" y="262"/>
                </a:cxn>
              </a:cxnLst>
              <a:rect l="0" t="0" r="r" b="b"/>
              <a:pathLst>
                <a:path w="292" h="436">
                  <a:moveTo>
                    <a:pt x="204" y="262"/>
                  </a:moveTo>
                  <a:lnTo>
                    <a:pt x="204" y="0"/>
                  </a:lnTo>
                  <a:lnTo>
                    <a:pt x="88" y="0"/>
                  </a:lnTo>
                  <a:lnTo>
                    <a:pt x="88" y="262"/>
                  </a:lnTo>
                  <a:lnTo>
                    <a:pt x="0" y="262"/>
                  </a:lnTo>
                  <a:lnTo>
                    <a:pt x="146" y="436"/>
                  </a:lnTo>
                  <a:lnTo>
                    <a:pt x="292" y="262"/>
                  </a:lnTo>
                  <a:lnTo>
                    <a:pt x="204" y="26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83F30E91-9A83-4929-A2A7-D17DA7BF3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68788" y="2922588"/>
              <a:ext cx="1104900" cy="1012825"/>
            </a:xfrm>
            <a:custGeom>
              <a:avLst/>
              <a:gdLst/>
              <a:ahLst/>
              <a:cxnLst>
                <a:cxn ang="0">
                  <a:pos x="540" y="0"/>
                </a:cxn>
                <a:cxn ang="0">
                  <a:pos x="464" y="0"/>
                </a:cxn>
                <a:cxn ang="0">
                  <a:pos x="464" y="58"/>
                </a:cxn>
                <a:cxn ang="0">
                  <a:pos x="504" y="58"/>
                </a:cxn>
                <a:cxn ang="0">
                  <a:pos x="636" y="348"/>
                </a:cxn>
                <a:cxn ang="0">
                  <a:pos x="478" y="348"/>
                </a:cxn>
                <a:cxn ang="0">
                  <a:pos x="420" y="436"/>
                </a:cxn>
                <a:cxn ang="0">
                  <a:pos x="276" y="436"/>
                </a:cxn>
                <a:cxn ang="0">
                  <a:pos x="218" y="348"/>
                </a:cxn>
                <a:cxn ang="0">
                  <a:pos x="60" y="348"/>
                </a:cxn>
                <a:cxn ang="0">
                  <a:pos x="192" y="58"/>
                </a:cxn>
                <a:cxn ang="0">
                  <a:pos x="232" y="58"/>
                </a:cxn>
                <a:cxn ang="0">
                  <a:pos x="232" y="0"/>
                </a:cxn>
                <a:cxn ang="0">
                  <a:pos x="156" y="0"/>
                </a:cxn>
                <a:cxn ang="0">
                  <a:pos x="0" y="342"/>
                </a:cxn>
                <a:cxn ang="0">
                  <a:pos x="0" y="638"/>
                </a:cxn>
                <a:cxn ang="0">
                  <a:pos x="696" y="638"/>
                </a:cxn>
                <a:cxn ang="0">
                  <a:pos x="696" y="342"/>
                </a:cxn>
                <a:cxn ang="0">
                  <a:pos x="540" y="0"/>
                </a:cxn>
              </a:cxnLst>
              <a:rect l="0" t="0" r="r" b="b"/>
              <a:pathLst>
                <a:path w="696" h="638">
                  <a:moveTo>
                    <a:pt x="540" y="0"/>
                  </a:moveTo>
                  <a:lnTo>
                    <a:pt x="464" y="0"/>
                  </a:lnTo>
                  <a:lnTo>
                    <a:pt x="464" y="58"/>
                  </a:lnTo>
                  <a:lnTo>
                    <a:pt x="504" y="58"/>
                  </a:lnTo>
                  <a:lnTo>
                    <a:pt x="636" y="348"/>
                  </a:lnTo>
                  <a:lnTo>
                    <a:pt x="478" y="348"/>
                  </a:lnTo>
                  <a:lnTo>
                    <a:pt x="420" y="436"/>
                  </a:lnTo>
                  <a:lnTo>
                    <a:pt x="276" y="436"/>
                  </a:lnTo>
                  <a:lnTo>
                    <a:pt x="218" y="348"/>
                  </a:lnTo>
                  <a:lnTo>
                    <a:pt x="60" y="348"/>
                  </a:lnTo>
                  <a:lnTo>
                    <a:pt x="192" y="58"/>
                  </a:lnTo>
                  <a:lnTo>
                    <a:pt x="232" y="58"/>
                  </a:lnTo>
                  <a:lnTo>
                    <a:pt x="232" y="0"/>
                  </a:lnTo>
                  <a:lnTo>
                    <a:pt x="156" y="0"/>
                  </a:lnTo>
                  <a:lnTo>
                    <a:pt x="0" y="342"/>
                  </a:lnTo>
                  <a:lnTo>
                    <a:pt x="0" y="638"/>
                  </a:lnTo>
                  <a:lnTo>
                    <a:pt x="696" y="638"/>
                  </a:lnTo>
                  <a:lnTo>
                    <a:pt x="696" y="342"/>
                  </a:lnTo>
                  <a:lnTo>
                    <a:pt x="54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2B2A608-8F9E-4A3F-B472-4931674CD937}"/>
              </a:ext>
            </a:extLst>
          </p:cNvPr>
          <p:cNvCxnSpPr>
            <a:cxnSpLocks/>
          </p:cNvCxnSpPr>
          <p:nvPr/>
        </p:nvCxnSpPr>
        <p:spPr>
          <a:xfrm>
            <a:off x="10863642" y="5007894"/>
            <a:ext cx="1831278" cy="0"/>
          </a:xfrm>
          <a:prstGeom prst="line">
            <a:avLst/>
          </a:prstGeom>
          <a:ln w="88900" cap="sq">
            <a:solidFill>
              <a:srgbClr val="EE2643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2936C273-21E5-4055-B97C-A7A8545196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31" y="1238442"/>
            <a:ext cx="6377354" cy="10496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57F643-4192-40C4-8A3A-F7602A7CE1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62" y="5094078"/>
            <a:ext cx="1734514" cy="8887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699143-6F4A-4D9E-8EDF-B3B64278B9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74" y="5091945"/>
            <a:ext cx="2392606" cy="12070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D610CF7-E783-4CD4-A1B6-6D4E242E5F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791" y="5106784"/>
            <a:ext cx="1567914" cy="8751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03FC203-124A-4952-84DB-4CD1A7B83D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58" y="5101601"/>
            <a:ext cx="2539400" cy="118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1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14222</TotalTime>
  <Words>340</Words>
  <Application>Microsoft Office PowerPoint</Application>
  <PresentationFormat>Widescreen</PresentationFormat>
  <Paragraphs>45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Coolvetica Rg</vt:lpstr>
      <vt:lpstr>Geomanist 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Grant Steuart</dc:creator>
  <cp:lastModifiedBy>Reuben De Kooker</cp:lastModifiedBy>
  <cp:revision>88</cp:revision>
  <dcterms:created xsi:type="dcterms:W3CDTF">2018-01-30T07:30:33Z</dcterms:created>
  <dcterms:modified xsi:type="dcterms:W3CDTF">2024-02-25T18:20:35Z</dcterms:modified>
</cp:coreProperties>
</file>